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69" d="100"/>
          <a:sy n="69" d="100"/>
        </p:scale>
        <p:origin x="133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10/14/2025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اللغة الإنجليزية المستوى التمهيدي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81296" y="657912"/>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التعرف على الحروف الإنجليزية ونطقها الصحيح.</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673693" y="1378339"/>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التحيات والتعابير اليومية الأساسية.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237934" y="2123640"/>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الأرقام، الألوان، والأشياء المحيطة.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1921729" y="2862493"/>
            <a:ext cx="7118821"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التعريف بالنفس والمعلومات الشخصية.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2630897" y="3574902"/>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الضمائر وأفعال الكينونة (</a:t>
              </a:r>
              <a:r>
                <a:rPr lang="en-US" sz="2400">
                  <a:solidFill>
                    <a:schemeClr val="accent1">
                      <a:lumMod val="50000"/>
                    </a:schemeClr>
                  </a:solidFill>
                  <a:latin typeface="Dubai" panose="020B0503030403030204" pitchFamily="34" charset="-78"/>
                  <a:cs typeface="Dubai" panose="020B0503030403030204" pitchFamily="34" charset="-78"/>
                </a:rPr>
                <a:t>am / is / are).</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3328016" y="4311128"/>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تكوين الجمل البسيطة للتواصل اليومي.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1" name="مجموعة 20">
            <a:extLst>
              <a:ext uri="{FF2B5EF4-FFF2-40B4-BE49-F238E27FC236}">
                <a16:creationId xmlns:a16="http://schemas.microsoft.com/office/drawing/2014/main" id="{5E522537-9D6D-BB84-D0ED-29BE3FCB21B6}"/>
              </a:ext>
            </a:extLst>
          </p:cNvPr>
          <p:cNvGrpSpPr/>
          <p:nvPr/>
        </p:nvGrpSpPr>
        <p:grpSpPr>
          <a:xfrm>
            <a:off x="3917849" y="5015762"/>
            <a:ext cx="7118821" cy="675542"/>
            <a:chOff x="2126401" y="3077469"/>
            <a:chExt cx="7118821" cy="675542"/>
          </a:xfrm>
        </p:grpSpPr>
        <p:sp>
          <p:nvSpPr>
            <p:cNvPr id="22" name="مستطيل: زوايا مستديرة 21">
              <a:extLst>
                <a:ext uri="{FF2B5EF4-FFF2-40B4-BE49-F238E27FC236}">
                  <a16:creationId xmlns:a16="http://schemas.microsoft.com/office/drawing/2014/main" id="{66A77024-B1E8-C0E7-0CBF-419FE4563C0C}"/>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3" name="مستطيل: زوايا مستديرة 4">
              <a:extLst>
                <a:ext uri="{FF2B5EF4-FFF2-40B4-BE49-F238E27FC236}">
                  <a16:creationId xmlns:a16="http://schemas.microsoft.com/office/drawing/2014/main" id="{F83DFDB9-7457-540A-F1F3-90194845CBC9}"/>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المحادثات القصيرة والاستماع.</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4" name="مجموعة 23">
            <a:extLst>
              <a:ext uri="{FF2B5EF4-FFF2-40B4-BE49-F238E27FC236}">
                <a16:creationId xmlns:a16="http://schemas.microsoft.com/office/drawing/2014/main" id="{33105FD1-8B55-99E9-07F1-530E5A193EFE}"/>
              </a:ext>
            </a:extLst>
          </p:cNvPr>
          <p:cNvGrpSpPr/>
          <p:nvPr/>
        </p:nvGrpSpPr>
        <p:grpSpPr>
          <a:xfrm>
            <a:off x="4584441" y="5742622"/>
            <a:ext cx="7118821" cy="675542"/>
            <a:chOff x="2126401" y="3077469"/>
            <a:chExt cx="7118821" cy="675542"/>
          </a:xfrm>
        </p:grpSpPr>
        <p:sp>
          <p:nvSpPr>
            <p:cNvPr id="25" name="مستطيل: زوايا مستديرة 24">
              <a:extLst>
                <a:ext uri="{FF2B5EF4-FFF2-40B4-BE49-F238E27FC236}">
                  <a16:creationId xmlns:a16="http://schemas.microsoft.com/office/drawing/2014/main" id="{ABD9915C-F18A-3222-C9F6-C2C8E0ACA67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6" name="مستطيل: زوايا مستديرة 4">
              <a:extLst>
                <a:ext uri="{FF2B5EF4-FFF2-40B4-BE49-F238E27FC236}">
                  <a16:creationId xmlns:a16="http://schemas.microsoft.com/office/drawing/2014/main" id="{87A88421-A684-38F7-3A66-CE6E4B89B104}"/>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مراجعة وتطبيق عملي للمكتسبات.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073184"/>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التعرف على الحروف الإنجليزية ونطقها الصحيح.</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تُشكّل الحروف الأبجدية القاعدة الأساسية لتعلّم أي لغة. في هذه الوحدة، تتعرف المتدربات على الحروف الإنجليزية الكبيرة والصغيرة، وتتمرن على نطقها الصحيح باستخدام تدريبات صوتية، مما يُساعد في تحسين النطق والتمييز السمعي والبصري منذ البداية.</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التعرّف على الحروف الإنجليزية الكبيرة والصغيرة.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التدريب على النطق الصحيح للحروف.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التمييز بين الحروف صوتيًا وكتابيًا.</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41173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التحيات والتعابير اليومية الأساسية.</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تُساعد التحيات والتعابير اليومية في بدء التواصل وبناء العلاقات في مختلف المواقف. تتناول هذه الوحدة العبارات الأكثر استخدامًا في الحياة اليومية مثل السلام، الترحيب، الشكر، والاعتذار، بهدف استخدامها بطلاقة في مواقف بسيطة.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حوكمة الأوقاف ولائحة أعمال النظّار: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التحيات والتعابير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عبارات الشكر والاعتذار.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استخدام التعابير في مواقف مختلفة.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93228" y="667434"/>
            <a:ext cx="7633434" cy="5262979"/>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الثالثة: الأرقام، الألوان، والأشياء المحيطة.</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تعزز هذه الوحدة مهارات المتدربات في استخدام المفردات المرتبطة بالأرقام، الألوان، والأشياء المحيطة بهن. تُستخدم هذه المفردات بشكل يومي في المحادثات والوصف، وهي أساسية لفهم اللغة واستخدامها بشكل واقعي.</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الأرقام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أسماء الألوان الشائعة.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مفردات الأشياء من حولنا (المنزل، الفصل، السوق...).</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14985</TotalTime>
  <Words>473</Words>
  <Application>Microsoft Office PowerPoint</Application>
  <PresentationFormat>شاشة عريضة</PresentationFormat>
  <Paragraphs>74</Paragraphs>
  <Slides>7</Slides>
  <Notes>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اللغة الإنجليزية المستوى التمهيدي</vt:lpstr>
      <vt:lpstr>مقدمة: 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 </vt:lpstr>
      <vt:lpstr>الأهداف التدريبية:  </vt:lpstr>
      <vt:lpstr>عرض تقديمي في PowerPoint</vt:lpstr>
      <vt:lpstr>اللغة الإنجليزية المستوى التمهيدي</vt:lpstr>
      <vt:lpstr>اللغة الإنجليزية المستوى التمهيدي</vt:lpstr>
      <vt:lpstr>اللغة الإنجليزية المستوى التمهيدي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64</cp:revision>
  <dcterms:created xsi:type="dcterms:W3CDTF">2022-02-02T10:42:00Z</dcterms:created>
  <dcterms:modified xsi:type="dcterms:W3CDTF">2025-10-14T05:31:05Z</dcterms:modified>
</cp:coreProperties>
</file>