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9" r:id="rId3"/>
    <p:sldId id="287" r:id="rId4"/>
    <p:sldId id="273" r:id="rId5"/>
    <p:sldId id="262" r:id="rId6"/>
    <p:sldId id="288" r:id="rId7"/>
    <p:sldId id="289" r:id="rId8"/>
  </p:sldIdLst>
  <p:sldSz cx="12192000" cy="6858000"/>
  <p:notesSz cx="6858000" cy="9144000"/>
  <p:defaultText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03A"/>
    <a:srgbClr val="6B90BF"/>
    <a:srgbClr val="FFFFFF"/>
    <a:srgbClr val="1BA1BF"/>
    <a:srgbClr val="BEAFD6"/>
    <a:srgbClr val="134AD7"/>
    <a:srgbClr val="134A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CB2AD9-4E8C-4977-BF29-D2F0D2022D45}" v="8" dt="2025-11-23T17:23:07.1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87"/>
    <p:restoredTop sz="84462"/>
  </p:normalViewPr>
  <p:slideViewPr>
    <p:cSldViewPr snapToGrid="0" snapToObjects="1">
      <p:cViewPr varScale="1">
        <p:scale>
          <a:sx n="69" d="100"/>
          <a:sy n="69" d="100"/>
        </p:scale>
        <p:origin x="1334"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sabil alluhayb" userId="0b1ff85d90d6f6fa" providerId="LiveId" clId="{E2B441BA-6953-49A3-B3C2-2079C1D29AAE}"/>
    <pc:docChg chg="undo custSel addSld delSld modSld">
      <pc:chgData name="salsabil alluhayb" userId="0b1ff85d90d6f6fa" providerId="LiveId" clId="{E2B441BA-6953-49A3-B3C2-2079C1D29AAE}" dt="2025-11-24T10:09:50.612" v="467" actId="47"/>
      <pc:docMkLst>
        <pc:docMk/>
      </pc:docMkLst>
      <pc:sldChg chg="modSp mod">
        <pc:chgData name="salsabil alluhayb" userId="0b1ff85d90d6f6fa" providerId="LiveId" clId="{E2B441BA-6953-49A3-B3C2-2079C1D29AAE}" dt="2025-11-23T17:10:59.924" v="319"/>
        <pc:sldMkLst>
          <pc:docMk/>
          <pc:sldMk cId="2024435143" sldId="256"/>
        </pc:sldMkLst>
        <pc:spChg chg="mod">
          <ac:chgData name="salsabil alluhayb" userId="0b1ff85d90d6f6fa" providerId="LiveId" clId="{E2B441BA-6953-49A3-B3C2-2079C1D29AAE}" dt="2025-11-23T17:10:59.924" v="319"/>
          <ac:spMkLst>
            <pc:docMk/>
            <pc:sldMk cId="2024435143" sldId="256"/>
            <ac:spMk id="2" creationId="{AFBA45AC-A7D5-6149-A639-1C5514021106}"/>
          </ac:spMkLst>
        </pc:spChg>
      </pc:sldChg>
      <pc:sldChg chg="modSp mod">
        <pc:chgData name="salsabil alluhayb" userId="0b1ff85d90d6f6fa" providerId="LiveId" clId="{E2B441BA-6953-49A3-B3C2-2079C1D29AAE}" dt="2025-11-23T17:16:51.473" v="324"/>
        <pc:sldMkLst>
          <pc:docMk/>
          <pc:sldMk cId="1106233427" sldId="259"/>
        </pc:sldMkLst>
        <pc:spChg chg="mod">
          <ac:chgData name="salsabil alluhayb" userId="0b1ff85d90d6f6fa" providerId="LiveId" clId="{E2B441BA-6953-49A3-B3C2-2079C1D29AAE}" dt="2025-11-23T17:16:51.473" v="324"/>
          <ac:spMkLst>
            <pc:docMk/>
            <pc:sldMk cId="1106233427" sldId="259"/>
            <ac:spMk id="3" creationId="{00000000-0000-0000-0000-000000000000}"/>
          </ac:spMkLst>
        </pc:spChg>
      </pc:sldChg>
      <pc:sldChg chg="modSp mod">
        <pc:chgData name="salsabil alluhayb" userId="0b1ff85d90d6f6fa" providerId="LiveId" clId="{E2B441BA-6953-49A3-B3C2-2079C1D29AAE}" dt="2025-11-23T17:50:43.349" v="418" actId="20577"/>
        <pc:sldMkLst>
          <pc:docMk/>
          <pc:sldMk cId="687296777" sldId="262"/>
        </pc:sldMkLst>
        <pc:spChg chg="mod">
          <ac:chgData name="salsabil alluhayb" userId="0b1ff85d90d6f6fa" providerId="LiveId" clId="{E2B441BA-6953-49A3-B3C2-2079C1D29AAE}" dt="2025-11-23T17:50:43.349" v="418" actId="20577"/>
          <ac:spMkLst>
            <pc:docMk/>
            <pc:sldMk cId="687296777" sldId="262"/>
            <ac:spMk id="2" creationId="{751FF6D3-F5D4-2213-429D-0832B89A27A7}"/>
          </ac:spMkLst>
        </pc:spChg>
        <pc:spChg chg="mod">
          <ac:chgData name="salsabil alluhayb" userId="0b1ff85d90d6f6fa" providerId="LiveId" clId="{E2B441BA-6953-49A3-B3C2-2079C1D29AAE}" dt="2025-11-23T17:11:35.243" v="320"/>
          <ac:spMkLst>
            <pc:docMk/>
            <pc:sldMk cId="687296777" sldId="262"/>
            <ac:spMk id="9" creationId="{16BB0FD3-3157-F74F-BD5F-1E808DEC4CAB}"/>
          </ac:spMkLst>
        </pc:spChg>
      </pc:sldChg>
      <pc:sldChg chg="modSp mod">
        <pc:chgData name="salsabil alluhayb" userId="0b1ff85d90d6f6fa" providerId="LiveId" clId="{E2B441BA-6953-49A3-B3C2-2079C1D29AAE}" dt="2025-11-23T17:20:59.157" v="347" actId="20577"/>
        <pc:sldMkLst>
          <pc:docMk/>
          <pc:sldMk cId="2224665841" sldId="287"/>
        </pc:sldMkLst>
        <pc:spChg chg="mod">
          <ac:chgData name="salsabil alluhayb" userId="0b1ff85d90d6f6fa" providerId="LiveId" clId="{E2B441BA-6953-49A3-B3C2-2079C1D29AAE}" dt="2025-11-23T17:18:13.167" v="328" actId="20577"/>
          <ac:spMkLst>
            <pc:docMk/>
            <pc:sldMk cId="2224665841" sldId="287"/>
            <ac:spMk id="5" creationId="{91974AA7-08FE-183A-9153-F02216D01B53}"/>
          </ac:spMkLst>
        </pc:spChg>
        <pc:spChg chg="mod">
          <ac:chgData name="salsabil alluhayb" userId="0b1ff85d90d6f6fa" providerId="LiveId" clId="{E2B441BA-6953-49A3-B3C2-2079C1D29AAE}" dt="2025-11-23T17:18:40.672" v="331" actId="20577"/>
          <ac:spMkLst>
            <pc:docMk/>
            <pc:sldMk cId="2224665841" sldId="287"/>
            <ac:spMk id="8" creationId="{AD24272E-AFD7-153E-CFF9-87F3C6920209}"/>
          </ac:spMkLst>
        </pc:spChg>
        <pc:spChg chg="mod">
          <ac:chgData name="salsabil alluhayb" userId="0b1ff85d90d6f6fa" providerId="LiveId" clId="{E2B441BA-6953-49A3-B3C2-2079C1D29AAE}" dt="2025-11-23T17:19:01.519" v="334" actId="20577"/>
          <ac:spMkLst>
            <pc:docMk/>
            <pc:sldMk cId="2224665841" sldId="287"/>
            <ac:spMk id="11" creationId="{07594CAF-D568-B919-4C10-9D3EFDE30336}"/>
          </ac:spMkLst>
        </pc:spChg>
        <pc:spChg chg="mod">
          <ac:chgData name="salsabil alluhayb" userId="0b1ff85d90d6f6fa" providerId="LiveId" clId="{E2B441BA-6953-49A3-B3C2-2079C1D29AAE}" dt="2025-11-23T17:19:21.650" v="337" actId="20577"/>
          <ac:spMkLst>
            <pc:docMk/>
            <pc:sldMk cId="2224665841" sldId="287"/>
            <ac:spMk id="14" creationId="{4B37DC8E-FF01-428B-F8DE-DCFED8165310}"/>
          </ac:spMkLst>
        </pc:spChg>
        <pc:spChg chg="mod">
          <ac:chgData name="salsabil alluhayb" userId="0b1ff85d90d6f6fa" providerId="LiveId" clId="{E2B441BA-6953-49A3-B3C2-2079C1D29AAE}" dt="2025-11-23T17:20:06.575" v="341" actId="20577"/>
          <ac:spMkLst>
            <pc:docMk/>
            <pc:sldMk cId="2224665841" sldId="287"/>
            <ac:spMk id="17" creationId="{5A93A5BD-4C08-FBFA-9FC9-4346A12A53DD}"/>
          </ac:spMkLst>
        </pc:spChg>
        <pc:spChg chg="mod">
          <ac:chgData name="salsabil alluhayb" userId="0b1ff85d90d6f6fa" providerId="LiveId" clId="{E2B441BA-6953-49A3-B3C2-2079C1D29AAE}" dt="2025-11-23T17:20:33.171" v="344" actId="20577"/>
          <ac:spMkLst>
            <pc:docMk/>
            <pc:sldMk cId="2224665841" sldId="287"/>
            <ac:spMk id="20" creationId="{640991DB-94F4-3D9D-CF2A-CD6B81CD7833}"/>
          </ac:spMkLst>
        </pc:spChg>
        <pc:spChg chg="mod">
          <ac:chgData name="salsabil alluhayb" userId="0b1ff85d90d6f6fa" providerId="LiveId" clId="{E2B441BA-6953-49A3-B3C2-2079C1D29AAE}" dt="2025-11-23T17:20:59.157" v="347" actId="20577"/>
          <ac:spMkLst>
            <pc:docMk/>
            <pc:sldMk cId="2224665841" sldId="287"/>
            <ac:spMk id="23" creationId="{7765B6B4-6B13-F048-0A9E-78255DD439F1}"/>
          </ac:spMkLst>
        </pc:spChg>
      </pc:sldChg>
      <pc:sldChg chg="modSp mod">
        <pc:chgData name="salsabil alluhayb" userId="0b1ff85d90d6f6fa" providerId="LiveId" clId="{E2B441BA-6953-49A3-B3C2-2079C1D29AAE}" dt="2025-11-23T17:50:36.861" v="416" actId="20577"/>
        <pc:sldMkLst>
          <pc:docMk/>
          <pc:sldMk cId="3762167408" sldId="288"/>
        </pc:sldMkLst>
        <pc:spChg chg="mod">
          <ac:chgData name="salsabil alluhayb" userId="0b1ff85d90d6f6fa" providerId="LiveId" clId="{E2B441BA-6953-49A3-B3C2-2079C1D29AAE}" dt="2025-11-23T17:50:36.861" v="416" actId="20577"/>
          <ac:spMkLst>
            <pc:docMk/>
            <pc:sldMk cId="3762167408" sldId="288"/>
            <ac:spMk id="2" creationId="{5B2B0954-838F-4C58-B9BA-4B6D98F898B9}"/>
          </ac:spMkLst>
        </pc:spChg>
        <pc:spChg chg="mod">
          <ac:chgData name="salsabil alluhayb" userId="0b1ff85d90d6f6fa" providerId="LiveId" clId="{E2B441BA-6953-49A3-B3C2-2079C1D29AAE}" dt="2025-11-23T17:11:48.578" v="321"/>
          <ac:spMkLst>
            <pc:docMk/>
            <pc:sldMk cId="3762167408" sldId="288"/>
            <ac:spMk id="9" creationId="{8E8FB840-224D-3A79-78BB-F5AAC4B2211F}"/>
          </ac:spMkLst>
        </pc:spChg>
      </pc:sldChg>
      <pc:sldChg chg="modSp mod">
        <pc:chgData name="salsabil alluhayb" userId="0b1ff85d90d6f6fa" providerId="LiveId" clId="{E2B441BA-6953-49A3-B3C2-2079C1D29AAE}" dt="2025-11-23T17:50:29.869" v="414" actId="5793"/>
        <pc:sldMkLst>
          <pc:docMk/>
          <pc:sldMk cId="409302713" sldId="289"/>
        </pc:sldMkLst>
        <pc:spChg chg="mod">
          <ac:chgData name="salsabil alluhayb" userId="0b1ff85d90d6f6fa" providerId="LiveId" clId="{E2B441BA-6953-49A3-B3C2-2079C1D29AAE}" dt="2025-11-23T17:50:29.869" v="414" actId="5793"/>
          <ac:spMkLst>
            <pc:docMk/>
            <pc:sldMk cId="409302713" sldId="289"/>
            <ac:spMk id="2" creationId="{C80ECD12-02E4-52C6-FBE3-767FF8D58290}"/>
          </ac:spMkLst>
        </pc:spChg>
        <pc:spChg chg="mod">
          <ac:chgData name="salsabil alluhayb" userId="0b1ff85d90d6f6fa" providerId="LiveId" clId="{E2B441BA-6953-49A3-B3C2-2079C1D29AAE}" dt="2025-11-23T17:11:55.284" v="322"/>
          <ac:spMkLst>
            <pc:docMk/>
            <pc:sldMk cId="409302713" sldId="289"/>
            <ac:spMk id="9" creationId="{71CD9504-56B4-553A-16CA-7F1723407CFB}"/>
          </ac:spMkLst>
        </pc:spChg>
      </pc:sldChg>
      <pc:sldChg chg="modSp add del mod">
        <pc:chgData name="salsabil alluhayb" userId="0b1ff85d90d6f6fa" providerId="LiveId" clId="{E2B441BA-6953-49A3-B3C2-2079C1D29AAE}" dt="2025-11-24T10:09:50.612" v="467" actId="47"/>
        <pc:sldMkLst>
          <pc:docMk/>
          <pc:sldMk cId="4085407335" sldId="290"/>
        </pc:sldMkLst>
        <pc:spChg chg="mod">
          <ac:chgData name="salsabil alluhayb" userId="0b1ff85d90d6f6fa" providerId="LiveId" clId="{E2B441BA-6953-49A3-B3C2-2079C1D29AAE}" dt="2025-11-23T17:50:19.275" v="413" actId="12"/>
          <ac:spMkLst>
            <pc:docMk/>
            <pc:sldMk cId="4085407335" sldId="290"/>
            <ac:spMk id="2" creationId="{60335CC3-2053-A1BE-186D-5B5AE944BA26}"/>
          </ac:spMkLst>
        </pc:spChg>
        <pc:spChg chg="mod">
          <ac:chgData name="salsabil alluhayb" userId="0b1ff85d90d6f6fa" providerId="LiveId" clId="{E2B441BA-6953-49A3-B3C2-2079C1D29AAE}" dt="2025-11-23T07:16:27.369" v="210"/>
          <ac:spMkLst>
            <pc:docMk/>
            <pc:sldMk cId="4085407335" sldId="290"/>
            <ac:spMk id="9" creationId="{B2357FF3-5A6A-E581-64F8-5A3D1764FA05}"/>
          </ac:spMkLst>
        </pc:spChg>
      </pc:sldChg>
      <pc:sldChg chg="modSp add del mod">
        <pc:chgData name="salsabil alluhayb" userId="0b1ff85d90d6f6fa" providerId="LiveId" clId="{E2B441BA-6953-49A3-B3C2-2079C1D29AAE}" dt="2025-11-24T10:09:48.701" v="466" actId="47"/>
        <pc:sldMkLst>
          <pc:docMk/>
          <pc:sldMk cId="3305131554" sldId="291"/>
        </pc:sldMkLst>
        <pc:spChg chg="mod">
          <ac:chgData name="salsabil alluhayb" userId="0b1ff85d90d6f6fa" providerId="LiveId" clId="{E2B441BA-6953-49A3-B3C2-2079C1D29AAE}" dt="2025-11-23T17:53:38.606" v="443" actId="12"/>
          <ac:spMkLst>
            <pc:docMk/>
            <pc:sldMk cId="3305131554" sldId="291"/>
            <ac:spMk id="2" creationId="{DED1FDC3-63AE-CD8F-F4DE-30BE574308BB}"/>
          </ac:spMkLst>
        </pc:spChg>
      </pc:sldChg>
      <pc:sldChg chg="modSp add del mod">
        <pc:chgData name="salsabil alluhayb" userId="0b1ff85d90d6f6fa" providerId="LiveId" clId="{E2B441BA-6953-49A3-B3C2-2079C1D29AAE}" dt="2025-11-23T17:53:49.571" v="444" actId="2696"/>
        <pc:sldMkLst>
          <pc:docMk/>
          <pc:sldMk cId="2164982727" sldId="292"/>
        </pc:sldMkLst>
        <pc:spChg chg="mod">
          <ac:chgData name="salsabil alluhayb" userId="0b1ff85d90d6f6fa" providerId="LiveId" clId="{E2B441BA-6953-49A3-B3C2-2079C1D29AAE}" dt="2025-11-23T07:45:34.316" v="272" actId="20577"/>
          <ac:spMkLst>
            <pc:docMk/>
            <pc:sldMk cId="2164982727" sldId="292"/>
            <ac:spMk id="2" creationId="{E4D677DA-771B-9EA3-1A61-685C397CE151}"/>
          </ac:spMkLst>
        </pc:spChg>
        <pc:spChg chg="mod">
          <ac:chgData name="salsabil alluhayb" userId="0b1ff85d90d6f6fa" providerId="LiveId" clId="{E2B441BA-6953-49A3-B3C2-2079C1D29AAE}" dt="2025-11-23T17:12:06.645" v="323"/>
          <ac:spMkLst>
            <pc:docMk/>
            <pc:sldMk cId="2164982727" sldId="292"/>
            <ac:spMk id="9" creationId="{184F4D85-533E-3F9F-E2C4-49AF8AF649FB}"/>
          </ac:spMkLst>
        </pc:spChg>
      </pc:sldChg>
      <pc:sldChg chg="modSp add del mod">
        <pc:chgData name="salsabil alluhayb" userId="0b1ff85d90d6f6fa" providerId="LiveId" clId="{E2B441BA-6953-49A3-B3C2-2079C1D29AAE}" dt="2025-11-24T10:09:46.739" v="464" actId="47"/>
        <pc:sldMkLst>
          <pc:docMk/>
          <pc:sldMk cId="1574137957" sldId="295"/>
        </pc:sldMkLst>
        <pc:spChg chg="mod">
          <ac:chgData name="salsabil alluhayb" userId="0b1ff85d90d6f6fa" providerId="LiveId" clId="{E2B441BA-6953-49A3-B3C2-2079C1D29AAE}" dt="2025-11-23T17:58:20.736" v="463" actId="20577"/>
          <ac:spMkLst>
            <pc:docMk/>
            <pc:sldMk cId="1574137957" sldId="295"/>
            <ac:spMk id="3" creationId="{0DE02F09-7DD8-2BF0-D71A-31E3E5BB2F2B}"/>
          </ac:spMkLst>
        </pc:spChg>
      </pc:sldChg>
      <pc:sldChg chg="modSp add del mod">
        <pc:chgData name="salsabil alluhayb" userId="0b1ff85d90d6f6fa" providerId="LiveId" clId="{E2B441BA-6953-49A3-B3C2-2079C1D29AAE}" dt="2025-11-24T10:09:48.121" v="465" actId="47"/>
        <pc:sldMkLst>
          <pc:docMk/>
          <pc:sldMk cId="1632050682" sldId="296"/>
        </pc:sldMkLst>
        <pc:spChg chg="mod">
          <ac:chgData name="salsabil alluhayb" userId="0b1ff85d90d6f6fa" providerId="LiveId" clId="{E2B441BA-6953-49A3-B3C2-2079C1D29AAE}" dt="2025-11-23T17:55:03.990" v="448" actId="20577"/>
          <ac:spMkLst>
            <pc:docMk/>
            <pc:sldMk cId="1632050682" sldId="296"/>
            <ac:spMk id="3" creationId="{7D7677FC-51CA-85E9-064D-B71A437395F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5DFA6-B08E-D84A-8691-C06ECDC78E83}" type="datetimeFigureOut">
              <a:rPr lang="en-CO" smtClean="0"/>
              <a:t>11/24/2025</a:t>
            </a:fld>
            <a:endParaRPr lang="en-C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6939BB-9CE2-F34A-9C77-48BDECDCB60A}" type="slidenum">
              <a:rPr lang="en-CO" smtClean="0"/>
              <a:t>‹#›</a:t>
            </a:fld>
            <a:endParaRPr lang="en-CO"/>
          </a:p>
        </p:txBody>
      </p:sp>
    </p:spTree>
    <p:extLst>
      <p:ext uri="{BB962C8B-B14F-4D97-AF65-F5344CB8AC3E}">
        <p14:creationId xmlns:p14="http://schemas.microsoft.com/office/powerpoint/2010/main" val="651164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photos/startup-business-people-students-84980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1</a:t>
            </a:fld>
            <a:endParaRPr lang="en-CO"/>
          </a:p>
        </p:txBody>
      </p:sp>
    </p:spTree>
    <p:extLst>
      <p:ext uri="{BB962C8B-B14F-4D97-AF65-F5344CB8AC3E}">
        <p14:creationId xmlns:p14="http://schemas.microsoft.com/office/powerpoint/2010/main" val="3419850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2</a:t>
            </a:fld>
            <a:endParaRPr lang="en-CO"/>
          </a:p>
        </p:txBody>
      </p:sp>
    </p:spTree>
    <p:extLst>
      <p:ext uri="{BB962C8B-B14F-4D97-AF65-F5344CB8AC3E}">
        <p14:creationId xmlns:p14="http://schemas.microsoft.com/office/powerpoint/2010/main" val="4151439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F842A-C8D3-51C4-9365-37C33D927F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C00B1F-729C-0B60-DF75-96C903DD18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01CFA7-B0C9-9E51-D35B-6071F7DD338F}"/>
              </a:ext>
            </a:extLst>
          </p:cNvPr>
          <p:cNvSpPr>
            <a:spLocks noGrp="1"/>
          </p:cNvSpPr>
          <p:nvPr>
            <p:ph type="body" idx="1"/>
          </p:nvPr>
        </p:nvSpPr>
        <p:spPr/>
        <p:txBody>
          <a:bodyPr/>
          <a:lstStyle/>
          <a:p>
            <a:endParaRPr lang="en-CO" dirty="0"/>
          </a:p>
        </p:txBody>
      </p:sp>
      <p:sp>
        <p:nvSpPr>
          <p:cNvPr id="4" name="Slide Number Placeholder 3">
            <a:extLst>
              <a:ext uri="{FF2B5EF4-FFF2-40B4-BE49-F238E27FC236}">
                <a16:creationId xmlns:a16="http://schemas.microsoft.com/office/drawing/2014/main" id="{BD0542B7-699F-6130-EFD3-5FA9221668B2}"/>
              </a:ext>
            </a:extLst>
          </p:cNvPr>
          <p:cNvSpPr>
            <a:spLocks noGrp="1"/>
          </p:cNvSpPr>
          <p:nvPr>
            <p:ph type="sldNum" sz="quarter" idx="5"/>
          </p:nvPr>
        </p:nvSpPr>
        <p:spPr/>
        <p:txBody>
          <a:bodyPr/>
          <a:lstStyle/>
          <a:p>
            <a:fld id="{DD6939BB-9CE2-F34A-9C77-48BDECDCB60A}" type="slidenum">
              <a:rPr lang="en-CO" smtClean="0"/>
              <a:t>3</a:t>
            </a:fld>
            <a:endParaRPr lang="en-CO"/>
          </a:p>
        </p:txBody>
      </p:sp>
    </p:spTree>
    <p:extLst>
      <p:ext uri="{BB962C8B-B14F-4D97-AF65-F5344CB8AC3E}">
        <p14:creationId xmlns:p14="http://schemas.microsoft.com/office/powerpoint/2010/main" val="4224547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O" dirty="0"/>
              <a:t>Photo by </a:t>
            </a:r>
            <a:r>
              <a:rPr lang="en-CO" dirty="0">
                <a:hlinkClick r:id="rId3"/>
              </a:rPr>
              <a:t>StartUpStockPhotos on Pixabay</a:t>
            </a:r>
            <a:endParaRPr lang="en-CO" dirty="0"/>
          </a:p>
          <a:p>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4</a:t>
            </a:fld>
            <a:endParaRPr lang="en-CO"/>
          </a:p>
        </p:txBody>
      </p:sp>
    </p:spTree>
    <p:extLst>
      <p:ext uri="{BB962C8B-B14F-4D97-AF65-F5344CB8AC3E}">
        <p14:creationId xmlns:p14="http://schemas.microsoft.com/office/powerpoint/2010/main" val="448166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5</a:t>
            </a:fld>
            <a:endParaRPr lang="en-CO"/>
          </a:p>
        </p:txBody>
      </p:sp>
    </p:spTree>
    <p:extLst>
      <p:ext uri="{BB962C8B-B14F-4D97-AF65-F5344CB8AC3E}">
        <p14:creationId xmlns:p14="http://schemas.microsoft.com/office/powerpoint/2010/main" val="1701806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CCCC9-68F5-6051-1E02-263095BF32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7F8A3A-291D-8DF7-0C96-7641EA3E1F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9097CF-6F41-DBDB-1B45-9B365D02180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O" dirty="0"/>
          </a:p>
        </p:txBody>
      </p:sp>
      <p:sp>
        <p:nvSpPr>
          <p:cNvPr id="4" name="Slide Number Placeholder 3">
            <a:extLst>
              <a:ext uri="{FF2B5EF4-FFF2-40B4-BE49-F238E27FC236}">
                <a16:creationId xmlns:a16="http://schemas.microsoft.com/office/drawing/2014/main" id="{26F962B8-1ACA-729F-65A6-068AE5E10C4F}"/>
              </a:ext>
            </a:extLst>
          </p:cNvPr>
          <p:cNvSpPr>
            <a:spLocks noGrp="1"/>
          </p:cNvSpPr>
          <p:nvPr>
            <p:ph type="sldNum" sz="quarter" idx="5"/>
          </p:nvPr>
        </p:nvSpPr>
        <p:spPr/>
        <p:txBody>
          <a:bodyPr/>
          <a:lstStyle/>
          <a:p>
            <a:fld id="{DD6939BB-9CE2-F34A-9C77-48BDECDCB60A}" type="slidenum">
              <a:rPr lang="en-CO" smtClean="0"/>
              <a:t>6</a:t>
            </a:fld>
            <a:endParaRPr lang="en-CO"/>
          </a:p>
        </p:txBody>
      </p:sp>
    </p:spTree>
    <p:extLst>
      <p:ext uri="{BB962C8B-B14F-4D97-AF65-F5344CB8AC3E}">
        <p14:creationId xmlns:p14="http://schemas.microsoft.com/office/powerpoint/2010/main" val="890208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1F925-30DE-8D79-5002-B31CB47DC8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F82E01-9533-7621-9D07-3A452013B6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2AB523-554F-6D39-36EA-7D8E2A31145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O" dirty="0"/>
          </a:p>
        </p:txBody>
      </p:sp>
      <p:sp>
        <p:nvSpPr>
          <p:cNvPr id="4" name="Slide Number Placeholder 3">
            <a:extLst>
              <a:ext uri="{FF2B5EF4-FFF2-40B4-BE49-F238E27FC236}">
                <a16:creationId xmlns:a16="http://schemas.microsoft.com/office/drawing/2014/main" id="{FD857533-0A40-BF69-21D1-4C9D1A09226E}"/>
              </a:ext>
            </a:extLst>
          </p:cNvPr>
          <p:cNvSpPr>
            <a:spLocks noGrp="1"/>
          </p:cNvSpPr>
          <p:nvPr>
            <p:ph type="sldNum" sz="quarter" idx="5"/>
          </p:nvPr>
        </p:nvSpPr>
        <p:spPr/>
        <p:txBody>
          <a:bodyPr/>
          <a:lstStyle/>
          <a:p>
            <a:fld id="{DD6939BB-9CE2-F34A-9C77-48BDECDCB60A}" type="slidenum">
              <a:rPr lang="en-CO" smtClean="0"/>
              <a:t>7</a:t>
            </a:fld>
            <a:endParaRPr lang="en-CO"/>
          </a:p>
        </p:txBody>
      </p:sp>
    </p:spTree>
    <p:extLst>
      <p:ext uri="{BB962C8B-B14F-4D97-AF65-F5344CB8AC3E}">
        <p14:creationId xmlns:p14="http://schemas.microsoft.com/office/powerpoint/2010/main" val="1585253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C667F-CE1A-E541-9B2A-E027DCAA0DA8}"/>
              </a:ext>
            </a:extLst>
          </p:cNvPr>
          <p:cNvSpPr>
            <a:spLocks noGrp="1"/>
          </p:cNvSpPr>
          <p:nvPr>
            <p:ph type="ctrTitle"/>
          </p:nvPr>
        </p:nvSpPr>
        <p:spPr>
          <a:xfrm>
            <a:off x="1524000" y="1122363"/>
            <a:ext cx="6142892" cy="2387600"/>
          </a:xfrm>
        </p:spPr>
        <p:txBody>
          <a:bodyPr anchor="b">
            <a:normAutofit/>
          </a:bodyPr>
          <a:lstStyle>
            <a:lvl1pPr algn="l">
              <a:defRPr sz="4400"/>
            </a:lvl1pPr>
          </a:lstStyle>
          <a:p>
            <a:r>
              <a:rPr lang="en-US" dirty="0"/>
              <a:t>Click to edit Master title style</a:t>
            </a:r>
            <a:endParaRPr lang="en-CO" dirty="0"/>
          </a:p>
        </p:txBody>
      </p:sp>
      <p:sp>
        <p:nvSpPr>
          <p:cNvPr id="3" name="Subtitle 2">
            <a:extLst>
              <a:ext uri="{FF2B5EF4-FFF2-40B4-BE49-F238E27FC236}">
                <a16:creationId xmlns:a16="http://schemas.microsoft.com/office/drawing/2014/main" id="{BA5A4830-FC19-8A4C-8FDC-7F57F62AD3F6}"/>
              </a:ext>
            </a:extLst>
          </p:cNvPr>
          <p:cNvSpPr>
            <a:spLocks noGrp="1"/>
          </p:cNvSpPr>
          <p:nvPr>
            <p:ph type="subTitle" idx="1"/>
          </p:nvPr>
        </p:nvSpPr>
        <p:spPr>
          <a:xfrm>
            <a:off x="1524000" y="3602038"/>
            <a:ext cx="614289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O"/>
          </a:p>
        </p:txBody>
      </p:sp>
      <p:sp>
        <p:nvSpPr>
          <p:cNvPr id="31" name="Freeform 30">
            <a:extLst>
              <a:ext uri="{FF2B5EF4-FFF2-40B4-BE49-F238E27FC236}">
                <a16:creationId xmlns:a16="http://schemas.microsoft.com/office/drawing/2014/main" id="{CC4ECA3F-DD42-514D-A21E-DA1A0277102A}"/>
              </a:ext>
            </a:extLst>
          </p:cNvPr>
          <p:cNvSpPr/>
          <p:nvPr userDrawn="1"/>
        </p:nvSpPr>
        <p:spPr>
          <a:xfrm>
            <a:off x="10191807" y="3567514"/>
            <a:ext cx="2000193" cy="2343373"/>
          </a:xfrm>
          <a:custGeom>
            <a:avLst/>
            <a:gdLst>
              <a:gd name="connsiteX0" fmla="*/ 1171686 w 2000193"/>
              <a:gd name="connsiteY0" fmla="*/ 0 h 2343373"/>
              <a:gd name="connsiteX1" fmla="*/ 2000193 w 2000193"/>
              <a:gd name="connsiteY1" fmla="*/ 828507 h 2343373"/>
              <a:gd name="connsiteX2" fmla="*/ 2000193 w 2000193"/>
              <a:gd name="connsiteY2" fmla="*/ 1514866 h 2343373"/>
              <a:gd name="connsiteX3" fmla="*/ 1171686 w 2000193"/>
              <a:gd name="connsiteY3" fmla="*/ 2343373 h 2343373"/>
              <a:gd name="connsiteX4" fmla="*/ 0 w 2000193"/>
              <a:gd name="connsiteY4" fmla="*/ 1171687 h 2343373"/>
              <a:gd name="connsiteX5" fmla="*/ 1171686 w 2000193"/>
              <a:gd name="connsiteY5" fmla="*/ 0 h 234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193" h="2343373">
                <a:moveTo>
                  <a:pt x="1171686" y="0"/>
                </a:moveTo>
                <a:lnTo>
                  <a:pt x="2000193" y="828507"/>
                </a:lnTo>
                <a:lnTo>
                  <a:pt x="2000193" y="1514866"/>
                </a:lnTo>
                <a:lnTo>
                  <a:pt x="1171686" y="2343373"/>
                </a:lnTo>
                <a:lnTo>
                  <a:pt x="0" y="1171687"/>
                </a:lnTo>
                <a:lnTo>
                  <a:pt x="117168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0" name="Freeform 29">
            <a:extLst>
              <a:ext uri="{FF2B5EF4-FFF2-40B4-BE49-F238E27FC236}">
                <a16:creationId xmlns:a16="http://schemas.microsoft.com/office/drawing/2014/main" id="{A46B36D7-E718-BA4C-B2AF-DD8C95156B45}"/>
              </a:ext>
            </a:extLst>
          </p:cNvPr>
          <p:cNvSpPr/>
          <p:nvPr userDrawn="1"/>
        </p:nvSpPr>
        <p:spPr>
          <a:xfrm>
            <a:off x="7525456" y="4237747"/>
            <a:ext cx="3892942" cy="2620253"/>
          </a:xfrm>
          <a:custGeom>
            <a:avLst/>
            <a:gdLst>
              <a:gd name="connsiteX0" fmla="*/ 1946471 w 3892942"/>
              <a:gd name="connsiteY0" fmla="*/ 0 h 2620253"/>
              <a:gd name="connsiteX1" fmla="*/ 3892942 w 3892942"/>
              <a:gd name="connsiteY1" fmla="*/ 1946471 h 2620253"/>
              <a:gd name="connsiteX2" fmla="*/ 3219160 w 3892942"/>
              <a:gd name="connsiteY2" fmla="*/ 2620253 h 2620253"/>
              <a:gd name="connsiteX3" fmla="*/ 673782 w 3892942"/>
              <a:gd name="connsiteY3" fmla="*/ 2620253 h 2620253"/>
              <a:gd name="connsiteX4" fmla="*/ 0 w 3892942"/>
              <a:gd name="connsiteY4" fmla="*/ 1946471 h 2620253"/>
              <a:gd name="connsiteX5" fmla="*/ 1946471 w 3892942"/>
              <a:gd name="connsiteY5" fmla="*/ 0 h 262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2942" h="2620253">
                <a:moveTo>
                  <a:pt x="1946471" y="0"/>
                </a:moveTo>
                <a:lnTo>
                  <a:pt x="3892942" y="1946471"/>
                </a:lnTo>
                <a:lnTo>
                  <a:pt x="3219160" y="2620253"/>
                </a:lnTo>
                <a:lnTo>
                  <a:pt x="673782" y="2620253"/>
                </a:lnTo>
                <a:lnTo>
                  <a:pt x="0" y="1946471"/>
                </a:lnTo>
                <a:lnTo>
                  <a:pt x="1946471"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9" name="Freeform 28">
            <a:extLst>
              <a:ext uri="{FF2B5EF4-FFF2-40B4-BE49-F238E27FC236}">
                <a16:creationId xmlns:a16="http://schemas.microsoft.com/office/drawing/2014/main" id="{58B6BFB9-F10D-9349-B40D-276590BF1521}"/>
              </a:ext>
            </a:extLst>
          </p:cNvPr>
          <p:cNvSpPr/>
          <p:nvPr userDrawn="1"/>
        </p:nvSpPr>
        <p:spPr>
          <a:xfrm>
            <a:off x="5051667" y="5085115"/>
            <a:ext cx="2338920" cy="1772885"/>
          </a:xfrm>
          <a:custGeom>
            <a:avLst/>
            <a:gdLst>
              <a:gd name="connsiteX0" fmla="*/ 1171687 w 2338920"/>
              <a:gd name="connsiteY0" fmla="*/ 0 h 1772885"/>
              <a:gd name="connsiteX1" fmla="*/ 2338920 w 2338920"/>
              <a:gd name="connsiteY1" fmla="*/ 1167233 h 1772885"/>
              <a:gd name="connsiteX2" fmla="*/ 1733269 w 2338920"/>
              <a:gd name="connsiteY2" fmla="*/ 1772885 h 1772885"/>
              <a:gd name="connsiteX3" fmla="*/ 601199 w 2338920"/>
              <a:gd name="connsiteY3" fmla="*/ 1772885 h 1772885"/>
              <a:gd name="connsiteX4" fmla="*/ 0 w 2338920"/>
              <a:gd name="connsiteY4" fmla="*/ 1171686 h 1772885"/>
              <a:gd name="connsiteX5" fmla="*/ 1171687 w 2338920"/>
              <a:gd name="connsiteY5" fmla="*/ 0 h 177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920" h="1772885">
                <a:moveTo>
                  <a:pt x="1171687" y="0"/>
                </a:moveTo>
                <a:lnTo>
                  <a:pt x="2338920" y="1167233"/>
                </a:lnTo>
                <a:lnTo>
                  <a:pt x="1733269" y="1772885"/>
                </a:lnTo>
                <a:lnTo>
                  <a:pt x="601199" y="1772885"/>
                </a:lnTo>
                <a:lnTo>
                  <a:pt x="0" y="1171686"/>
                </a:lnTo>
                <a:lnTo>
                  <a:pt x="117168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8" name="Freeform 27">
            <a:extLst>
              <a:ext uri="{FF2B5EF4-FFF2-40B4-BE49-F238E27FC236}">
                <a16:creationId xmlns:a16="http://schemas.microsoft.com/office/drawing/2014/main" id="{34881754-7E9B-DD4B-A90E-9900F6327C02}"/>
              </a:ext>
            </a:extLst>
          </p:cNvPr>
          <p:cNvSpPr/>
          <p:nvPr userDrawn="1"/>
        </p:nvSpPr>
        <p:spPr>
          <a:xfrm>
            <a:off x="11485203" y="5331125"/>
            <a:ext cx="706797" cy="1413594"/>
          </a:xfrm>
          <a:custGeom>
            <a:avLst/>
            <a:gdLst>
              <a:gd name="connsiteX0" fmla="*/ 706797 w 706797"/>
              <a:gd name="connsiteY0" fmla="*/ 0 h 1413594"/>
              <a:gd name="connsiteX1" fmla="*/ 706797 w 706797"/>
              <a:gd name="connsiteY1" fmla="*/ 1413594 h 1413594"/>
              <a:gd name="connsiteX2" fmla="*/ 0 w 706797"/>
              <a:gd name="connsiteY2" fmla="*/ 706797 h 1413594"/>
              <a:gd name="connsiteX3" fmla="*/ 706797 w 706797"/>
              <a:gd name="connsiteY3" fmla="*/ 0 h 1413594"/>
            </a:gdLst>
            <a:ahLst/>
            <a:cxnLst>
              <a:cxn ang="0">
                <a:pos x="connsiteX0" y="connsiteY0"/>
              </a:cxn>
              <a:cxn ang="0">
                <a:pos x="connsiteX1" y="connsiteY1"/>
              </a:cxn>
              <a:cxn ang="0">
                <a:pos x="connsiteX2" y="connsiteY2"/>
              </a:cxn>
              <a:cxn ang="0">
                <a:pos x="connsiteX3" y="connsiteY3"/>
              </a:cxn>
            </a:cxnLst>
            <a:rect l="l" t="t" r="r" b="b"/>
            <a:pathLst>
              <a:path w="706797" h="1413594">
                <a:moveTo>
                  <a:pt x="706797" y="0"/>
                </a:moveTo>
                <a:lnTo>
                  <a:pt x="706797" y="1413594"/>
                </a:lnTo>
                <a:lnTo>
                  <a:pt x="0" y="706797"/>
                </a:lnTo>
                <a:lnTo>
                  <a:pt x="706797"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5" name="Freeform 34">
            <a:extLst>
              <a:ext uri="{FF2B5EF4-FFF2-40B4-BE49-F238E27FC236}">
                <a16:creationId xmlns:a16="http://schemas.microsoft.com/office/drawing/2014/main" id="{DCCAC2C6-9B2E-7F4C-BB4B-14B1004DE92A}"/>
              </a:ext>
            </a:extLst>
          </p:cNvPr>
          <p:cNvSpPr/>
          <p:nvPr userDrawn="1"/>
        </p:nvSpPr>
        <p:spPr>
          <a:xfrm>
            <a:off x="0" y="0"/>
            <a:ext cx="1188174" cy="1105273"/>
          </a:xfrm>
          <a:custGeom>
            <a:avLst/>
            <a:gdLst>
              <a:gd name="connsiteX0" fmla="*/ 0 w 1188174"/>
              <a:gd name="connsiteY0" fmla="*/ 0 h 1105273"/>
              <a:gd name="connsiteX1" fmla="*/ 1118200 w 1188174"/>
              <a:gd name="connsiteY1" fmla="*/ 0 h 1105273"/>
              <a:gd name="connsiteX2" fmla="*/ 1188174 w 1188174"/>
              <a:gd name="connsiteY2" fmla="*/ 69974 h 1105273"/>
              <a:gd name="connsiteX3" fmla="*/ 152875 w 1188174"/>
              <a:gd name="connsiteY3" fmla="*/ 1105273 h 1105273"/>
              <a:gd name="connsiteX4" fmla="*/ 0 w 1188174"/>
              <a:gd name="connsiteY4" fmla="*/ 952398 h 1105273"/>
              <a:gd name="connsiteX5" fmla="*/ 0 w 1188174"/>
              <a:gd name="connsiteY5" fmla="*/ 0 h 110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174" h="1105273">
                <a:moveTo>
                  <a:pt x="0" y="0"/>
                </a:moveTo>
                <a:lnTo>
                  <a:pt x="1118200" y="0"/>
                </a:lnTo>
                <a:lnTo>
                  <a:pt x="1188174" y="69974"/>
                </a:lnTo>
                <a:lnTo>
                  <a:pt x="152875" y="1105273"/>
                </a:lnTo>
                <a:lnTo>
                  <a:pt x="0" y="95239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2927939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p:txBody>
          <a:bodyPr/>
          <a:lstStyle>
            <a:lvl1pPr algn="ctr">
              <a:defRPr/>
            </a:lvl1pPr>
          </a:lstStyle>
          <a:p>
            <a:r>
              <a:rPr lang="en-US"/>
              <a:t>Click to edit Master title style</a:t>
            </a:r>
            <a:endParaRPr lang="en-CO"/>
          </a:p>
        </p:txBody>
      </p:sp>
      <p:sp>
        <p:nvSpPr>
          <p:cNvPr id="3" name="Freeform 2">
            <a:extLst>
              <a:ext uri="{FF2B5EF4-FFF2-40B4-BE49-F238E27FC236}">
                <a16:creationId xmlns:a16="http://schemas.microsoft.com/office/drawing/2014/main" id="{01CE63C3-31CC-5F48-A1C7-F4E56BF21150}"/>
              </a:ext>
            </a:extLst>
          </p:cNvPr>
          <p:cNvSpPr/>
          <p:nvPr userDrawn="1"/>
        </p:nvSpPr>
        <p:spPr>
          <a:xfrm>
            <a:off x="1" y="0"/>
            <a:ext cx="1438573" cy="1772170"/>
          </a:xfrm>
          <a:custGeom>
            <a:avLst/>
            <a:gdLst>
              <a:gd name="connsiteX0" fmla="*/ 0 w 1438573"/>
              <a:gd name="connsiteY0" fmla="*/ 0 h 1772170"/>
              <a:gd name="connsiteX1" fmla="*/ 1104975 w 1438573"/>
              <a:gd name="connsiteY1" fmla="*/ 0 h 1772170"/>
              <a:gd name="connsiteX2" fmla="*/ 1438573 w 1438573"/>
              <a:gd name="connsiteY2" fmla="*/ 333598 h 1772170"/>
              <a:gd name="connsiteX3" fmla="*/ 0 w 1438573"/>
              <a:gd name="connsiteY3" fmla="*/ 1772170 h 1772170"/>
              <a:gd name="connsiteX4" fmla="*/ 0 w 1438573"/>
              <a:gd name="connsiteY4" fmla="*/ 0 h 1772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573" h="1772170">
                <a:moveTo>
                  <a:pt x="0" y="0"/>
                </a:moveTo>
                <a:lnTo>
                  <a:pt x="1104975" y="0"/>
                </a:lnTo>
                <a:lnTo>
                  <a:pt x="1438573" y="333598"/>
                </a:lnTo>
                <a:lnTo>
                  <a:pt x="0" y="177217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4" name="Freeform 3">
            <a:extLst>
              <a:ext uri="{FF2B5EF4-FFF2-40B4-BE49-F238E27FC236}">
                <a16:creationId xmlns:a16="http://schemas.microsoft.com/office/drawing/2014/main" id="{3DFE5AFC-FAC3-DA43-8D63-58DF36D3BDDB}"/>
              </a:ext>
            </a:extLst>
          </p:cNvPr>
          <p:cNvSpPr/>
          <p:nvPr userDrawn="1"/>
        </p:nvSpPr>
        <p:spPr>
          <a:xfrm>
            <a:off x="1322847" y="0"/>
            <a:ext cx="1128287" cy="564144"/>
          </a:xfrm>
          <a:custGeom>
            <a:avLst/>
            <a:gdLst>
              <a:gd name="connsiteX0" fmla="*/ 0 w 1128287"/>
              <a:gd name="connsiteY0" fmla="*/ 0 h 564144"/>
              <a:gd name="connsiteX1" fmla="*/ 1128287 w 1128287"/>
              <a:gd name="connsiteY1" fmla="*/ 0 h 564144"/>
              <a:gd name="connsiteX2" fmla="*/ 564144 w 1128287"/>
              <a:gd name="connsiteY2" fmla="*/ 564144 h 564144"/>
              <a:gd name="connsiteX3" fmla="*/ 0 w 1128287"/>
              <a:gd name="connsiteY3" fmla="*/ 0 h 564144"/>
            </a:gdLst>
            <a:ahLst/>
            <a:cxnLst>
              <a:cxn ang="0">
                <a:pos x="connsiteX0" y="connsiteY0"/>
              </a:cxn>
              <a:cxn ang="0">
                <a:pos x="connsiteX1" y="connsiteY1"/>
              </a:cxn>
              <a:cxn ang="0">
                <a:pos x="connsiteX2" y="connsiteY2"/>
              </a:cxn>
              <a:cxn ang="0">
                <a:pos x="connsiteX3" y="connsiteY3"/>
              </a:cxn>
            </a:cxnLst>
            <a:rect l="l" t="t" r="r" b="b"/>
            <a:pathLst>
              <a:path w="1128287" h="564144">
                <a:moveTo>
                  <a:pt x="0" y="0"/>
                </a:moveTo>
                <a:lnTo>
                  <a:pt x="1128287" y="0"/>
                </a:lnTo>
                <a:lnTo>
                  <a:pt x="564144" y="564144"/>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5" name="Freeform 4">
            <a:extLst>
              <a:ext uri="{FF2B5EF4-FFF2-40B4-BE49-F238E27FC236}">
                <a16:creationId xmlns:a16="http://schemas.microsoft.com/office/drawing/2014/main" id="{D122D709-591D-4B43-8416-4784FE878009}"/>
              </a:ext>
            </a:extLst>
          </p:cNvPr>
          <p:cNvSpPr/>
          <p:nvPr userDrawn="1"/>
        </p:nvSpPr>
        <p:spPr>
          <a:xfrm>
            <a:off x="11415416" y="4383069"/>
            <a:ext cx="800310" cy="1012007"/>
          </a:xfrm>
          <a:custGeom>
            <a:avLst/>
            <a:gdLst>
              <a:gd name="connsiteX0" fmla="*/ 506004 w 800310"/>
              <a:gd name="connsiteY0" fmla="*/ 0 h 1012007"/>
              <a:gd name="connsiteX1" fmla="*/ 800310 w 800310"/>
              <a:gd name="connsiteY1" fmla="*/ 294307 h 1012007"/>
              <a:gd name="connsiteX2" fmla="*/ 800310 w 800310"/>
              <a:gd name="connsiteY2" fmla="*/ 717701 h 1012007"/>
              <a:gd name="connsiteX3" fmla="*/ 506004 w 800310"/>
              <a:gd name="connsiteY3" fmla="*/ 1012007 h 1012007"/>
              <a:gd name="connsiteX4" fmla="*/ 0 w 800310"/>
              <a:gd name="connsiteY4" fmla="*/ 506004 h 1012007"/>
              <a:gd name="connsiteX5" fmla="*/ 506004 w 800310"/>
              <a:gd name="connsiteY5" fmla="*/ 0 h 101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310" h="1012007">
                <a:moveTo>
                  <a:pt x="506004" y="0"/>
                </a:moveTo>
                <a:lnTo>
                  <a:pt x="800310" y="294307"/>
                </a:lnTo>
                <a:lnTo>
                  <a:pt x="800310" y="717701"/>
                </a:lnTo>
                <a:lnTo>
                  <a:pt x="506004" y="1012007"/>
                </a:lnTo>
                <a:lnTo>
                  <a:pt x="0" y="506004"/>
                </a:lnTo>
                <a:lnTo>
                  <a:pt x="5060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6" name="Freeform 5">
            <a:extLst>
              <a:ext uri="{FF2B5EF4-FFF2-40B4-BE49-F238E27FC236}">
                <a16:creationId xmlns:a16="http://schemas.microsoft.com/office/drawing/2014/main" id="{B8FAFAE9-0E74-B345-A19A-C4DA306FE69C}"/>
              </a:ext>
            </a:extLst>
          </p:cNvPr>
          <p:cNvSpPr/>
          <p:nvPr userDrawn="1"/>
        </p:nvSpPr>
        <p:spPr>
          <a:xfrm>
            <a:off x="10690102" y="5332376"/>
            <a:ext cx="1525625" cy="1525625"/>
          </a:xfrm>
          <a:custGeom>
            <a:avLst/>
            <a:gdLst>
              <a:gd name="connsiteX0" fmla="*/ 1525625 w 1525625"/>
              <a:gd name="connsiteY0" fmla="*/ 0 h 1525625"/>
              <a:gd name="connsiteX1" fmla="*/ 1525625 w 1525625"/>
              <a:gd name="connsiteY1" fmla="*/ 1525625 h 1525625"/>
              <a:gd name="connsiteX2" fmla="*/ 0 w 1525625"/>
              <a:gd name="connsiteY2" fmla="*/ 1525625 h 1525625"/>
              <a:gd name="connsiteX3" fmla="*/ 1525625 w 1525625"/>
              <a:gd name="connsiteY3" fmla="*/ 0 h 1525625"/>
            </a:gdLst>
            <a:ahLst/>
            <a:cxnLst>
              <a:cxn ang="0">
                <a:pos x="connsiteX0" y="connsiteY0"/>
              </a:cxn>
              <a:cxn ang="0">
                <a:pos x="connsiteX1" y="connsiteY1"/>
              </a:cxn>
              <a:cxn ang="0">
                <a:pos x="connsiteX2" y="connsiteY2"/>
              </a:cxn>
              <a:cxn ang="0">
                <a:pos x="connsiteX3" y="connsiteY3"/>
              </a:cxn>
            </a:cxnLst>
            <a:rect l="l" t="t" r="r" b="b"/>
            <a:pathLst>
              <a:path w="1525625" h="1525625">
                <a:moveTo>
                  <a:pt x="1525625" y="0"/>
                </a:moveTo>
                <a:lnTo>
                  <a:pt x="1525625" y="1525625"/>
                </a:lnTo>
                <a:lnTo>
                  <a:pt x="0" y="1525625"/>
                </a:lnTo>
                <a:lnTo>
                  <a:pt x="1525625" y="0"/>
                </a:lnTo>
                <a:close/>
              </a:path>
            </a:pathLst>
          </a:cu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2204906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227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80526-8845-1D40-8CDD-BA072A6259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O"/>
          </a:p>
        </p:txBody>
      </p:sp>
      <p:sp>
        <p:nvSpPr>
          <p:cNvPr id="3" name="Content Placeholder 2">
            <a:extLst>
              <a:ext uri="{FF2B5EF4-FFF2-40B4-BE49-F238E27FC236}">
                <a16:creationId xmlns:a16="http://schemas.microsoft.com/office/drawing/2014/main" id="{46EFCD2D-4032-384A-B6D8-0F75858ABD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Text Placeholder 3">
            <a:extLst>
              <a:ext uri="{FF2B5EF4-FFF2-40B4-BE49-F238E27FC236}">
                <a16:creationId xmlns:a16="http://schemas.microsoft.com/office/drawing/2014/main" id="{5E355672-DF2C-4D42-BAE3-A91BB57017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04997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CDA9-2451-A54E-8575-7D0C12F517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O"/>
          </a:p>
        </p:txBody>
      </p:sp>
      <p:sp>
        <p:nvSpPr>
          <p:cNvPr id="3" name="Picture Placeholder 2">
            <a:extLst>
              <a:ext uri="{FF2B5EF4-FFF2-40B4-BE49-F238E27FC236}">
                <a16:creationId xmlns:a16="http://schemas.microsoft.com/office/drawing/2014/main" id="{077E04AC-AE9B-3948-BE53-FA4162F42D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O"/>
          </a:p>
        </p:txBody>
      </p:sp>
      <p:sp>
        <p:nvSpPr>
          <p:cNvPr id="4" name="Text Placeholder 3">
            <a:extLst>
              <a:ext uri="{FF2B5EF4-FFF2-40B4-BE49-F238E27FC236}">
                <a16:creationId xmlns:a16="http://schemas.microsoft.com/office/drawing/2014/main" id="{7E7C0B5A-E0C1-2349-82BF-9DCE78E29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31769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05B26-55FE-D14D-B63B-A7C2638E27C2}"/>
              </a:ext>
            </a:extLst>
          </p:cNvPr>
          <p:cNvSpPr>
            <a:spLocks noGrp="1"/>
          </p:cNvSpPr>
          <p:nvPr>
            <p:ph type="title"/>
          </p:nvPr>
        </p:nvSpPr>
        <p:spPr/>
        <p:txBody>
          <a:bodyPr/>
          <a:lstStyle/>
          <a:p>
            <a:r>
              <a:rPr lang="en-US"/>
              <a:t>Click to edit Master title style</a:t>
            </a:r>
            <a:endParaRPr lang="en-CO"/>
          </a:p>
        </p:txBody>
      </p:sp>
      <p:sp>
        <p:nvSpPr>
          <p:cNvPr id="3" name="Vertical Text Placeholder 2">
            <a:extLst>
              <a:ext uri="{FF2B5EF4-FFF2-40B4-BE49-F238E27FC236}">
                <a16:creationId xmlns:a16="http://schemas.microsoft.com/office/drawing/2014/main" id="{848F4A74-900A-0F4E-A600-7A7BE5F034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2489161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904FAE-EE2A-D14F-B9B6-C95CD00FCA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O"/>
          </a:p>
        </p:txBody>
      </p:sp>
      <p:sp>
        <p:nvSpPr>
          <p:cNvPr id="3" name="Vertical Text Placeholder 2">
            <a:extLst>
              <a:ext uri="{FF2B5EF4-FFF2-40B4-BE49-F238E27FC236}">
                <a16:creationId xmlns:a16="http://schemas.microsoft.com/office/drawing/2014/main" id="{D50D38FA-44BE-A145-881B-15E38C09F4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464903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97CF5-1719-F64E-AB5F-83853516E408}"/>
              </a:ext>
            </a:extLst>
          </p:cNvPr>
          <p:cNvSpPr>
            <a:spLocks noGrp="1"/>
          </p:cNvSpPr>
          <p:nvPr>
            <p:ph type="title"/>
          </p:nvPr>
        </p:nvSpPr>
        <p:spPr/>
        <p:txBody>
          <a:bodyPr/>
          <a:lstStyle/>
          <a:p>
            <a:r>
              <a:rPr lang="en-US"/>
              <a:t>Click to edit Master title style</a:t>
            </a:r>
            <a:endParaRPr lang="en-CO"/>
          </a:p>
        </p:txBody>
      </p:sp>
      <p:sp>
        <p:nvSpPr>
          <p:cNvPr id="3" name="Content Placeholder 2">
            <a:extLst>
              <a:ext uri="{FF2B5EF4-FFF2-40B4-BE49-F238E27FC236}">
                <a16:creationId xmlns:a16="http://schemas.microsoft.com/office/drawing/2014/main" id="{A467B130-66CC-A24F-B3C3-A6860E44FD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7" name="Freeform 6">
            <a:extLst>
              <a:ext uri="{FF2B5EF4-FFF2-40B4-BE49-F238E27FC236}">
                <a16:creationId xmlns:a16="http://schemas.microsoft.com/office/drawing/2014/main" id="{59E838ED-36C3-024B-9066-D9F723F00809}"/>
              </a:ext>
            </a:extLst>
          </p:cNvPr>
          <p:cNvSpPr/>
          <p:nvPr userDrawn="1"/>
        </p:nvSpPr>
        <p:spPr>
          <a:xfrm>
            <a:off x="1" y="4718811"/>
            <a:ext cx="968081" cy="1936162"/>
          </a:xfrm>
          <a:custGeom>
            <a:avLst/>
            <a:gdLst>
              <a:gd name="connsiteX0" fmla="*/ 0 w 968081"/>
              <a:gd name="connsiteY0" fmla="*/ 0 h 1936162"/>
              <a:gd name="connsiteX1" fmla="*/ 968081 w 968081"/>
              <a:gd name="connsiteY1" fmla="*/ 968081 h 1936162"/>
              <a:gd name="connsiteX2" fmla="*/ 0 w 968081"/>
              <a:gd name="connsiteY2" fmla="*/ 1936162 h 1936162"/>
              <a:gd name="connsiteX3" fmla="*/ 0 w 968081"/>
              <a:gd name="connsiteY3" fmla="*/ 0 h 1936162"/>
            </a:gdLst>
            <a:ahLst/>
            <a:cxnLst>
              <a:cxn ang="0">
                <a:pos x="connsiteX0" y="connsiteY0"/>
              </a:cxn>
              <a:cxn ang="0">
                <a:pos x="connsiteX1" y="connsiteY1"/>
              </a:cxn>
              <a:cxn ang="0">
                <a:pos x="connsiteX2" y="connsiteY2"/>
              </a:cxn>
              <a:cxn ang="0">
                <a:pos x="connsiteX3" y="connsiteY3"/>
              </a:cxn>
            </a:cxnLst>
            <a:rect l="l" t="t" r="r" b="b"/>
            <a:pathLst>
              <a:path w="968081" h="1936162">
                <a:moveTo>
                  <a:pt x="0" y="0"/>
                </a:moveTo>
                <a:lnTo>
                  <a:pt x="968081" y="968081"/>
                </a:lnTo>
                <a:lnTo>
                  <a:pt x="0" y="193616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8" name="Freeform 7">
            <a:extLst>
              <a:ext uri="{FF2B5EF4-FFF2-40B4-BE49-F238E27FC236}">
                <a16:creationId xmlns:a16="http://schemas.microsoft.com/office/drawing/2014/main" id="{4517EDFB-37F8-444D-BAB9-C971F440AFF3}"/>
              </a:ext>
            </a:extLst>
          </p:cNvPr>
          <p:cNvSpPr/>
          <p:nvPr userDrawn="1"/>
        </p:nvSpPr>
        <p:spPr>
          <a:xfrm>
            <a:off x="0" y="6042069"/>
            <a:ext cx="1623318" cy="815931"/>
          </a:xfrm>
          <a:custGeom>
            <a:avLst/>
            <a:gdLst>
              <a:gd name="connsiteX0" fmla="*/ 807387 w 1623318"/>
              <a:gd name="connsiteY0" fmla="*/ 0 h 815931"/>
              <a:gd name="connsiteX1" fmla="*/ 1623318 w 1623318"/>
              <a:gd name="connsiteY1" fmla="*/ 815931 h 815931"/>
              <a:gd name="connsiteX2" fmla="*/ 0 w 1623318"/>
              <a:gd name="connsiteY2" fmla="*/ 815931 h 815931"/>
              <a:gd name="connsiteX3" fmla="*/ 0 w 1623318"/>
              <a:gd name="connsiteY3" fmla="*/ 807387 h 815931"/>
              <a:gd name="connsiteX4" fmla="*/ 807387 w 1623318"/>
              <a:gd name="connsiteY4" fmla="*/ 0 h 815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3318" h="815931">
                <a:moveTo>
                  <a:pt x="807387" y="0"/>
                </a:moveTo>
                <a:lnTo>
                  <a:pt x="1623318" y="815931"/>
                </a:lnTo>
                <a:lnTo>
                  <a:pt x="0" y="815931"/>
                </a:lnTo>
                <a:lnTo>
                  <a:pt x="0" y="807387"/>
                </a:lnTo>
                <a:lnTo>
                  <a:pt x="807387"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9" name="Freeform 8">
            <a:extLst>
              <a:ext uri="{FF2B5EF4-FFF2-40B4-BE49-F238E27FC236}">
                <a16:creationId xmlns:a16="http://schemas.microsoft.com/office/drawing/2014/main" id="{7B171CA3-7FBB-9045-813D-0F671842B464}"/>
              </a:ext>
            </a:extLst>
          </p:cNvPr>
          <p:cNvSpPr/>
          <p:nvPr userDrawn="1"/>
        </p:nvSpPr>
        <p:spPr>
          <a:xfrm>
            <a:off x="10576201" y="0"/>
            <a:ext cx="1615799" cy="3134507"/>
          </a:xfrm>
          <a:custGeom>
            <a:avLst/>
            <a:gdLst>
              <a:gd name="connsiteX0" fmla="*/ 1522306 w 1615799"/>
              <a:gd name="connsiteY0" fmla="*/ 0 h 3134507"/>
              <a:gd name="connsiteX1" fmla="*/ 1615799 w 1615799"/>
              <a:gd name="connsiteY1" fmla="*/ 0 h 3134507"/>
              <a:gd name="connsiteX2" fmla="*/ 1615799 w 1615799"/>
              <a:gd name="connsiteY2" fmla="*/ 3130907 h 3134507"/>
              <a:gd name="connsiteX3" fmla="*/ 1612199 w 1615799"/>
              <a:gd name="connsiteY3" fmla="*/ 3134507 h 3134507"/>
              <a:gd name="connsiteX4" fmla="*/ 0 w 1615799"/>
              <a:gd name="connsiteY4" fmla="*/ 1522307 h 313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799" h="3134507">
                <a:moveTo>
                  <a:pt x="1522306" y="0"/>
                </a:moveTo>
                <a:lnTo>
                  <a:pt x="1615799" y="0"/>
                </a:lnTo>
                <a:lnTo>
                  <a:pt x="1615799" y="3130907"/>
                </a:lnTo>
                <a:lnTo>
                  <a:pt x="1612199" y="3134507"/>
                </a:lnTo>
                <a:lnTo>
                  <a:pt x="0" y="152230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1801076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8A57F-4D4E-9545-8E58-9489C677B35C}"/>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CO" dirty="0"/>
          </a:p>
        </p:txBody>
      </p:sp>
      <p:sp>
        <p:nvSpPr>
          <p:cNvPr id="3" name="Text Placeholder 2">
            <a:extLst>
              <a:ext uri="{FF2B5EF4-FFF2-40B4-BE49-F238E27FC236}">
                <a16:creationId xmlns:a16="http://schemas.microsoft.com/office/drawing/2014/main" id="{3FCC9620-8067-6D4A-8D1F-0806137D5144}"/>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95850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07550-82C1-2643-BB45-5F864DB8DBB1}"/>
              </a:ext>
            </a:extLst>
          </p:cNvPr>
          <p:cNvSpPr>
            <a:spLocks noGrp="1"/>
          </p:cNvSpPr>
          <p:nvPr>
            <p:ph type="title"/>
          </p:nvPr>
        </p:nvSpPr>
        <p:spPr/>
        <p:txBody>
          <a:bodyPr/>
          <a:lstStyle/>
          <a:p>
            <a:r>
              <a:rPr lang="en-US"/>
              <a:t>Click to edit Master title style</a:t>
            </a:r>
            <a:endParaRPr lang="en-CO"/>
          </a:p>
        </p:txBody>
      </p:sp>
      <p:sp>
        <p:nvSpPr>
          <p:cNvPr id="3" name="Content Placeholder 2">
            <a:extLst>
              <a:ext uri="{FF2B5EF4-FFF2-40B4-BE49-F238E27FC236}">
                <a16:creationId xmlns:a16="http://schemas.microsoft.com/office/drawing/2014/main" id="{91B5D8AE-8C2C-994D-939F-9063DFF294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Content Placeholder 3">
            <a:extLst>
              <a:ext uri="{FF2B5EF4-FFF2-40B4-BE49-F238E27FC236}">
                <a16:creationId xmlns:a16="http://schemas.microsoft.com/office/drawing/2014/main" id="{D6AF4F46-5150-8744-89D0-A19091B8AA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294534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D6988-C951-5F43-91F7-7BCFCF892324}"/>
              </a:ext>
            </a:extLst>
          </p:cNvPr>
          <p:cNvSpPr>
            <a:spLocks noGrp="1"/>
          </p:cNvSpPr>
          <p:nvPr>
            <p:ph type="title"/>
          </p:nvPr>
        </p:nvSpPr>
        <p:spPr>
          <a:xfrm>
            <a:off x="839788" y="365125"/>
            <a:ext cx="10515600" cy="1325563"/>
          </a:xfrm>
        </p:spPr>
        <p:txBody>
          <a:bodyPr/>
          <a:lstStyle/>
          <a:p>
            <a:r>
              <a:rPr lang="en-US"/>
              <a:t>Click to edit Master title style</a:t>
            </a:r>
            <a:endParaRPr lang="en-CO"/>
          </a:p>
        </p:txBody>
      </p:sp>
      <p:sp>
        <p:nvSpPr>
          <p:cNvPr id="3" name="Text Placeholder 2">
            <a:extLst>
              <a:ext uri="{FF2B5EF4-FFF2-40B4-BE49-F238E27FC236}">
                <a16:creationId xmlns:a16="http://schemas.microsoft.com/office/drawing/2014/main" id="{011781C7-72D7-C14F-BC23-A4D8D6EC7D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7FA8C0-5BE5-3748-97FA-02FAD9D5C5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5" name="Text Placeholder 4">
            <a:extLst>
              <a:ext uri="{FF2B5EF4-FFF2-40B4-BE49-F238E27FC236}">
                <a16:creationId xmlns:a16="http://schemas.microsoft.com/office/drawing/2014/main" id="{6F3F7DD9-7C1E-B740-9BD0-7BEC6931CE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733916-73F1-2B47-AA5D-DECB290B93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2441045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a:xfrm>
            <a:off x="838200" y="365125"/>
            <a:ext cx="7434943" cy="1325563"/>
          </a:xfrm>
        </p:spPr>
        <p:txBody>
          <a:bodyPr/>
          <a:lstStyle/>
          <a:p>
            <a:r>
              <a:rPr lang="en-US"/>
              <a:t>Click to edit Master title style</a:t>
            </a:r>
            <a:endParaRPr lang="en-CO"/>
          </a:p>
        </p:txBody>
      </p:sp>
      <p:sp>
        <p:nvSpPr>
          <p:cNvPr id="10" name="Freeform 9">
            <a:extLst>
              <a:ext uri="{FF2B5EF4-FFF2-40B4-BE49-F238E27FC236}">
                <a16:creationId xmlns:a16="http://schemas.microsoft.com/office/drawing/2014/main" id="{C728BA72-59C1-3848-ADCE-F0D41ABFA8DA}"/>
              </a:ext>
            </a:extLst>
          </p:cNvPr>
          <p:cNvSpPr/>
          <p:nvPr userDrawn="1"/>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11" name="Freeform 10">
            <a:extLst>
              <a:ext uri="{FF2B5EF4-FFF2-40B4-BE49-F238E27FC236}">
                <a16:creationId xmlns:a16="http://schemas.microsoft.com/office/drawing/2014/main" id="{12C4AB9B-712A-D84F-8922-5E3405E667A4}"/>
              </a:ext>
            </a:extLst>
          </p:cNvPr>
          <p:cNvSpPr/>
          <p:nvPr userDrawn="1"/>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12" name="Freeform 11">
            <a:extLst>
              <a:ext uri="{FF2B5EF4-FFF2-40B4-BE49-F238E27FC236}">
                <a16:creationId xmlns:a16="http://schemas.microsoft.com/office/drawing/2014/main" id="{261E725B-4A9D-0647-85E6-3FB6ECE14B77}"/>
              </a:ext>
            </a:extLst>
          </p:cNvPr>
          <p:cNvSpPr/>
          <p:nvPr userDrawn="1"/>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2547834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p:txBody>
          <a:bodyPr/>
          <a:lstStyle/>
          <a:p>
            <a:r>
              <a:rPr lang="en-US"/>
              <a:t>Click to edit Master title style</a:t>
            </a:r>
            <a:endParaRPr lang="en-CO"/>
          </a:p>
        </p:txBody>
      </p:sp>
    </p:spTree>
    <p:extLst>
      <p:ext uri="{BB962C8B-B14F-4D97-AF65-F5344CB8AC3E}">
        <p14:creationId xmlns:p14="http://schemas.microsoft.com/office/powerpoint/2010/main" val="2540437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a:xfrm>
            <a:off x="838200" y="365125"/>
            <a:ext cx="8926902" cy="1325563"/>
          </a:xfrm>
        </p:spPr>
        <p:txBody>
          <a:bodyPr/>
          <a:lstStyle/>
          <a:p>
            <a:r>
              <a:rPr lang="en-US"/>
              <a:t>Click to edit Master title style</a:t>
            </a:r>
            <a:endParaRPr lang="en-CO"/>
          </a:p>
        </p:txBody>
      </p:sp>
      <p:sp>
        <p:nvSpPr>
          <p:cNvPr id="3" name="Freeform 2">
            <a:extLst>
              <a:ext uri="{FF2B5EF4-FFF2-40B4-BE49-F238E27FC236}">
                <a16:creationId xmlns:a16="http://schemas.microsoft.com/office/drawing/2014/main" id="{7263230E-8EAB-CB49-BFF6-596AC4B41A8C}"/>
              </a:ext>
            </a:extLst>
          </p:cNvPr>
          <p:cNvSpPr/>
          <p:nvPr userDrawn="1"/>
        </p:nvSpPr>
        <p:spPr>
          <a:xfrm>
            <a:off x="10229975" y="0"/>
            <a:ext cx="1981903" cy="2786972"/>
          </a:xfrm>
          <a:custGeom>
            <a:avLst/>
            <a:gdLst>
              <a:gd name="connsiteX0" fmla="*/ 805070 w 1981903"/>
              <a:gd name="connsiteY0" fmla="*/ 0 h 2786972"/>
              <a:gd name="connsiteX1" fmla="*/ 1981903 w 1981903"/>
              <a:gd name="connsiteY1" fmla="*/ 0 h 2786972"/>
              <a:gd name="connsiteX2" fmla="*/ 1981903 w 1981903"/>
              <a:gd name="connsiteY2" fmla="*/ 2786972 h 2786972"/>
              <a:gd name="connsiteX3" fmla="*/ 0 w 1981903"/>
              <a:gd name="connsiteY3" fmla="*/ 805070 h 2786972"/>
              <a:gd name="connsiteX4" fmla="*/ 805070 w 1981903"/>
              <a:gd name="connsiteY4" fmla="*/ 0 h 2786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903" h="2786972">
                <a:moveTo>
                  <a:pt x="805070" y="0"/>
                </a:moveTo>
                <a:lnTo>
                  <a:pt x="1981903" y="0"/>
                </a:lnTo>
                <a:lnTo>
                  <a:pt x="1981903" y="2786972"/>
                </a:lnTo>
                <a:lnTo>
                  <a:pt x="0" y="805070"/>
                </a:lnTo>
                <a:lnTo>
                  <a:pt x="80507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4" name="Freeform 3">
            <a:extLst>
              <a:ext uri="{FF2B5EF4-FFF2-40B4-BE49-F238E27FC236}">
                <a16:creationId xmlns:a16="http://schemas.microsoft.com/office/drawing/2014/main" id="{914E9D7E-DF94-464D-B2B2-4630FC3A0B45}"/>
              </a:ext>
            </a:extLst>
          </p:cNvPr>
          <p:cNvSpPr/>
          <p:nvPr userDrawn="1"/>
        </p:nvSpPr>
        <p:spPr>
          <a:xfrm>
            <a:off x="10229974" y="1823965"/>
            <a:ext cx="1553973" cy="1553973"/>
          </a:xfrm>
          <a:custGeom>
            <a:avLst/>
            <a:gdLst>
              <a:gd name="connsiteX0" fmla="*/ 776987 w 1553973"/>
              <a:gd name="connsiteY0" fmla="*/ 0 h 1553973"/>
              <a:gd name="connsiteX1" fmla="*/ 1553973 w 1553973"/>
              <a:gd name="connsiteY1" fmla="*/ 776987 h 1553973"/>
              <a:gd name="connsiteX2" fmla="*/ 776987 w 1553973"/>
              <a:gd name="connsiteY2" fmla="*/ 1553973 h 1553973"/>
              <a:gd name="connsiteX3" fmla="*/ 0 w 1553973"/>
              <a:gd name="connsiteY3" fmla="*/ 776987 h 1553973"/>
              <a:gd name="connsiteX4" fmla="*/ 776987 w 1553973"/>
              <a:gd name="connsiteY4" fmla="*/ 0 h 1553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973" h="1553973">
                <a:moveTo>
                  <a:pt x="776987" y="0"/>
                </a:moveTo>
                <a:lnTo>
                  <a:pt x="1553973" y="776987"/>
                </a:lnTo>
                <a:lnTo>
                  <a:pt x="776987" y="1553973"/>
                </a:lnTo>
                <a:lnTo>
                  <a:pt x="0" y="776987"/>
                </a:lnTo>
                <a:lnTo>
                  <a:pt x="776987"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5" name="Freeform 4">
            <a:extLst>
              <a:ext uri="{FF2B5EF4-FFF2-40B4-BE49-F238E27FC236}">
                <a16:creationId xmlns:a16="http://schemas.microsoft.com/office/drawing/2014/main" id="{9C315651-8B5E-3743-BC41-80624E1D4418}"/>
              </a:ext>
            </a:extLst>
          </p:cNvPr>
          <p:cNvSpPr/>
          <p:nvPr userDrawn="1"/>
        </p:nvSpPr>
        <p:spPr>
          <a:xfrm>
            <a:off x="10804157" y="2697137"/>
            <a:ext cx="1407720" cy="2230154"/>
          </a:xfrm>
          <a:custGeom>
            <a:avLst/>
            <a:gdLst>
              <a:gd name="connsiteX0" fmla="*/ 1115077 w 1407720"/>
              <a:gd name="connsiteY0" fmla="*/ 0 h 2230154"/>
              <a:gd name="connsiteX1" fmla="*/ 1407720 w 1407720"/>
              <a:gd name="connsiteY1" fmla="*/ 292643 h 2230154"/>
              <a:gd name="connsiteX2" fmla="*/ 1407720 w 1407720"/>
              <a:gd name="connsiteY2" fmla="*/ 1937511 h 2230154"/>
              <a:gd name="connsiteX3" fmla="*/ 1115077 w 1407720"/>
              <a:gd name="connsiteY3" fmla="*/ 2230154 h 2230154"/>
              <a:gd name="connsiteX4" fmla="*/ 0 w 1407720"/>
              <a:gd name="connsiteY4" fmla="*/ 1115077 h 2230154"/>
              <a:gd name="connsiteX5" fmla="*/ 1115077 w 1407720"/>
              <a:gd name="connsiteY5" fmla="*/ 0 h 223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7720" h="2230154">
                <a:moveTo>
                  <a:pt x="1115077" y="0"/>
                </a:moveTo>
                <a:lnTo>
                  <a:pt x="1407720" y="292643"/>
                </a:lnTo>
                <a:lnTo>
                  <a:pt x="1407720" y="1937511"/>
                </a:lnTo>
                <a:lnTo>
                  <a:pt x="1115077" y="2230154"/>
                </a:lnTo>
                <a:lnTo>
                  <a:pt x="0" y="1115077"/>
                </a:lnTo>
                <a:lnTo>
                  <a:pt x="111507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3175053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a:xfrm>
            <a:off x="838201" y="948022"/>
            <a:ext cx="5257800" cy="1325563"/>
          </a:xfrm>
        </p:spPr>
        <p:txBody>
          <a:bodyPr/>
          <a:lstStyle/>
          <a:p>
            <a:r>
              <a:rPr lang="en-US"/>
              <a:t>Click to edit Master title style</a:t>
            </a:r>
            <a:endParaRPr lang="en-CO"/>
          </a:p>
        </p:txBody>
      </p:sp>
      <p:sp>
        <p:nvSpPr>
          <p:cNvPr id="26" name="Freeform 25">
            <a:extLst>
              <a:ext uri="{FF2B5EF4-FFF2-40B4-BE49-F238E27FC236}">
                <a16:creationId xmlns:a16="http://schemas.microsoft.com/office/drawing/2014/main" id="{D20C2B8B-190C-0D4B-9E11-930A06A12CFA}"/>
              </a:ext>
            </a:extLst>
          </p:cNvPr>
          <p:cNvSpPr/>
          <p:nvPr userDrawn="1"/>
        </p:nvSpPr>
        <p:spPr>
          <a:xfrm>
            <a:off x="8066553" y="1"/>
            <a:ext cx="1477585" cy="1296835"/>
          </a:xfrm>
          <a:custGeom>
            <a:avLst/>
            <a:gdLst>
              <a:gd name="connsiteX0" fmla="*/ 558041 w 1477585"/>
              <a:gd name="connsiteY0" fmla="*/ 0 h 1296835"/>
              <a:gd name="connsiteX1" fmla="*/ 919543 w 1477585"/>
              <a:gd name="connsiteY1" fmla="*/ 0 h 1296835"/>
              <a:gd name="connsiteX2" fmla="*/ 1477585 w 1477585"/>
              <a:gd name="connsiteY2" fmla="*/ 558042 h 1296835"/>
              <a:gd name="connsiteX3" fmla="*/ 738792 w 1477585"/>
              <a:gd name="connsiteY3" fmla="*/ 1296835 h 1296835"/>
              <a:gd name="connsiteX4" fmla="*/ 0 w 1477585"/>
              <a:gd name="connsiteY4" fmla="*/ 558042 h 1296835"/>
              <a:gd name="connsiteX5" fmla="*/ 558041 w 1477585"/>
              <a:gd name="connsiteY5" fmla="*/ 0 h 129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585" h="1296835">
                <a:moveTo>
                  <a:pt x="558041" y="0"/>
                </a:moveTo>
                <a:lnTo>
                  <a:pt x="919543" y="0"/>
                </a:lnTo>
                <a:lnTo>
                  <a:pt x="1477585" y="558042"/>
                </a:lnTo>
                <a:lnTo>
                  <a:pt x="738792" y="1296835"/>
                </a:lnTo>
                <a:lnTo>
                  <a:pt x="0" y="558042"/>
                </a:lnTo>
                <a:lnTo>
                  <a:pt x="55804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5" name="Freeform 24">
            <a:extLst>
              <a:ext uri="{FF2B5EF4-FFF2-40B4-BE49-F238E27FC236}">
                <a16:creationId xmlns:a16="http://schemas.microsoft.com/office/drawing/2014/main" id="{F3B18205-C6C5-2B40-8ED9-A05882BB2CF5}"/>
              </a:ext>
            </a:extLst>
          </p:cNvPr>
          <p:cNvSpPr/>
          <p:nvPr userDrawn="1"/>
        </p:nvSpPr>
        <p:spPr>
          <a:xfrm>
            <a:off x="9970080" y="0"/>
            <a:ext cx="2221921" cy="1129544"/>
          </a:xfrm>
          <a:custGeom>
            <a:avLst/>
            <a:gdLst>
              <a:gd name="connsiteX0" fmla="*/ 0 w 2221921"/>
              <a:gd name="connsiteY0" fmla="*/ 0 h 1129544"/>
              <a:gd name="connsiteX1" fmla="*/ 2221921 w 2221921"/>
              <a:gd name="connsiteY1" fmla="*/ 0 h 1129544"/>
              <a:gd name="connsiteX2" fmla="*/ 2221921 w 2221921"/>
              <a:gd name="connsiteY2" fmla="*/ 37166 h 1129544"/>
              <a:gd name="connsiteX3" fmla="*/ 1129543 w 2221921"/>
              <a:gd name="connsiteY3" fmla="*/ 1129544 h 1129544"/>
              <a:gd name="connsiteX4" fmla="*/ 0 w 2221921"/>
              <a:gd name="connsiteY4" fmla="*/ 0 h 1129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921" h="1129544">
                <a:moveTo>
                  <a:pt x="0" y="0"/>
                </a:moveTo>
                <a:lnTo>
                  <a:pt x="2221921" y="0"/>
                </a:lnTo>
                <a:lnTo>
                  <a:pt x="2221921" y="37166"/>
                </a:lnTo>
                <a:lnTo>
                  <a:pt x="1129543" y="1129544"/>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4" name="Freeform 23">
            <a:extLst>
              <a:ext uri="{FF2B5EF4-FFF2-40B4-BE49-F238E27FC236}">
                <a16:creationId xmlns:a16="http://schemas.microsoft.com/office/drawing/2014/main" id="{0F5426D1-ED5D-6642-B876-18A73B289812}"/>
              </a:ext>
            </a:extLst>
          </p:cNvPr>
          <p:cNvSpPr/>
          <p:nvPr userDrawn="1"/>
        </p:nvSpPr>
        <p:spPr>
          <a:xfrm>
            <a:off x="10836616" y="408086"/>
            <a:ext cx="1355384" cy="2405437"/>
          </a:xfrm>
          <a:custGeom>
            <a:avLst/>
            <a:gdLst>
              <a:gd name="connsiteX0" fmla="*/ 1202718 w 1355384"/>
              <a:gd name="connsiteY0" fmla="*/ 0 h 2405437"/>
              <a:gd name="connsiteX1" fmla="*/ 1355384 w 1355384"/>
              <a:gd name="connsiteY1" fmla="*/ 152666 h 2405437"/>
              <a:gd name="connsiteX2" fmla="*/ 1355384 w 1355384"/>
              <a:gd name="connsiteY2" fmla="*/ 2252771 h 2405437"/>
              <a:gd name="connsiteX3" fmla="*/ 1202718 w 1355384"/>
              <a:gd name="connsiteY3" fmla="*/ 2405437 h 2405437"/>
              <a:gd name="connsiteX4" fmla="*/ 0 w 1355384"/>
              <a:gd name="connsiteY4" fmla="*/ 1202719 h 2405437"/>
              <a:gd name="connsiteX5" fmla="*/ 1202718 w 1355384"/>
              <a:gd name="connsiteY5" fmla="*/ 0 h 240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384" h="2405437">
                <a:moveTo>
                  <a:pt x="1202718" y="0"/>
                </a:moveTo>
                <a:lnTo>
                  <a:pt x="1355384" y="152666"/>
                </a:lnTo>
                <a:lnTo>
                  <a:pt x="1355384" y="2252771"/>
                </a:lnTo>
                <a:lnTo>
                  <a:pt x="1202718" y="2405437"/>
                </a:lnTo>
                <a:lnTo>
                  <a:pt x="0" y="1202719"/>
                </a:lnTo>
                <a:lnTo>
                  <a:pt x="1202718"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3" name="Freeform 22">
            <a:extLst>
              <a:ext uri="{FF2B5EF4-FFF2-40B4-BE49-F238E27FC236}">
                <a16:creationId xmlns:a16="http://schemas.microsoft.com/office/drawing/2014/main" id="{AFAD8927-951D-3D4B-98E1-9860858FFF77}"/>
              </a:ext>
            </a:extLst>
          </p:cNvPr>
          <p:cNvSpPr/>
          <p:nvPr userDrawn="1"/>
        </p:nvSpPr>
        <p:spPr>
          <a:xfrm>
            <a:off x="7732917" y="665829"/>
            <a:ext cx="3879470" cy="3879471"/>
          </a:xfrm>
          <a:custGeom>
            <a:avLst/>
            <a:gdLst>
              <a:gd name="connsiteX0" fmla="*/ 1939735 w 3879470"/>
              <a:gd name="connsiteY0" fmla="*/ 0 h 3879471"/>
              <a:gd name="connsiteX1" fmla="*/ 3879470 w 3879470"/>
              <a:gd name="connsiteY1" fmla="*/ 1939735 h 3879471"/>
              <a:gd name="connsiteX2" fmla="*/ 1939735 w 3879470"/>
              <a:gd name="connsiteY2" fmla="*/ 3879471 h 3879471"/>
              <a:gd name="connsiteX3" fmla="*/ 0 w 3879470"/>
              <a:gd name="connsiteY3" fmla="*/ 1939735 h 3879471"/>
              <a:gd name="connsiteX4" fmla="*/ 1939735 w 3879470"/>
              <a:gd name="connsiteY4" fmla="*/ 0 h 3879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9470" h="3879471">
                <a:moveTo>
                  <a:pt x="1939735" y="0"/>
                </a:moveTo>
                <a:lnTo>
                  <a:pt x="3879470" y="1939735"/>
                </a:lnTo>
                <a:lnTo>
                  <a:pt x="1939735" y="3879471"/>
                </a:lnTo>
                <a:lnTo>
                  <a:pt x="0" y="1939735"/>
                </a:lnTo>
                <a:lnTo>
                  <a:pt x="1939735"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2" name="Freeform 21">
            <a:extLst>
              <a:ext uri="{FF2B5EF4-FFF2-40B4-BE49-F238E27FC236}">
                <a16:creationId xmlns:a16="http://schemas.microsoft.com/office/drawing/2014/main" id="{8CFE7EBD-31FA-054F-8BA6-A479FF2E460A}"/>
              </a:ext>
            </a:extLst>
          </p:cNvPr>
          <p:cNvSpPr/>
          <p:nvPr userDrawn="1"/>
        </p:nvSpPr>
        <p:spPr>
          <a:xfrm>
            <a:off x="10378920" y="2731067"/>
            <a:ext cx="1813080" cy="2692305"/>
          </a:xfrm>
          <a:custGeom>
            <a:avLst/>
            <a:gdLst>
              <a:gd name="connsiteX0" fmla="*/ 1346152 w 1813080"/>
              <a:gd name="connsiteY0" fmla="*/ 0 h 2692305"/>
              <a:gd name="connsiteX1" fmla="*/ 1813080 w 1813080"/>
              <a:gd name="connsiteY1" fmla="*/ 466928 h 2692305"/>
              <a:gd name="connsiteX2" fmla="*/ 1813080 w 1813080"/>
              <a:gd name="connsiteY2" fmla="*/ 2225378 h 2692305"/>
              <a:gd name="connsiteX3" fmla="*/ 1346152 w 1813080"/>
              <a:gd name="connsiteY3" fmla="*/ 2692305 h 2692305"/>
              <a:gd name="connsiteX4" fmla="*/ 0 w 1813080"/>
              <a:gd name="connsiteY4" fmla="*/ 1346153 h 2692305"/>
              <a:gd name="connsiteX5" fmla="*/ 1346152 w 1813080"/>
              <a:gd name="connsiteY5" fmla="*/ 0 h 269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3080" h="2692305">
                <a:moveTo>
                  <a:pt x="1346152" y="0"/>
                </a:moveTo>
                <a:lnTo>
                  <a:pt x="1813080" y="466928"/>
                </a:lnTo>
                <a:lnTo>
                  <a:pt x="1813080" y="2225378"/>
                </a:lnTo>
                <a:lnTo>
                  <a:pt x="1346152" y="2692305"/>
                </a:lnTo>
                <a:lnTo>
                  <a:pt x="0" y="1346153"/>
                </a:lnTo>
                <a:lnTo>
                  <a:pt x="134615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1" name="Freeform 20">
            <a:extLst>
              <a:ext uri="{FF2B5EF4-FFF2-40B4-BE49-F238E27FC236}">
                <a16:creationId xmlns:a16="http://schemas.microsoft.com/office/drawing/2014/main" id="{3FF9E7B3-A6C7-EB4D-ADB2-38B82AD13465}"/>
              </a:ext>
            </a:extLst>
          </p:cNvPr>
          <p:cNvSpPr/>
          <p:nvPr userDrawn="1"/>
        </p:nvSpPr>
        <p:spPr>
          <a:xfrm>
            <a:off x="10320648" y="5015291"/>
            <a:ext cx="1477585" cy="1477586"/>
          </a:xfrm>
          <a:custGeom>
            <a:avLst/>
            <a:gdLst>
              <a:gd name="connsiteX0" fmla="*/ 738793 w 1477585"/>
              <a:gd name="connsiteY0" fmla="*/ 0 h 1477586"/>
              <a:gd name="connsiteX1" fmla="*/ 1477585 w 1477585"/>
              <a:gd name="connsiteY1" fmla="*/ 738793 h 1477586"/>
              <a:gd name="connsiteX2" fmla="*/ 738793 w 1477585"/>
              <a:gd name="connsiteY2" fmla="*/ 1477586 h 1477586"/>
              <a:gd name="connsiteX3" fmla="*/ 0 w 1477585"/>
              <a:gd name="connsiteY3" fmla="*/ 738793 h 1477586"/>
              <a:gd name="connsiteX4" fmla="*/ 738793 w 1477585"/>
              <a:gd name="connsiteY4" fmla="*/ 0 h 1477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585" h="1477586">
                <a:moveTo>
                  <a:pt x="738793" y="0"/>
                </a:moveTo>
                <a:lnTo>
                  <a:pt x="1477585" y="738793"/>
                </a:lnTo>
                <a:lnTo>
                  <a:pt x="738793" y="1477586"/>
                </a:lnTo>
                <a:lnTo>
                  <a:pt x="0" y="738793"/>
                </a:lnTo>
                <a:lnTo>
                  <a:pt x="73879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0" name="Freeform 19">
            <a:extLst>
              <a:ext uri="{FF2B5EF4-FFF2-40B4-BE49-F238E27FC236}">
                <a16:creationId xmlns:a16="http://schemas.microsoft.com/office/drawing/2014/main" id="{C722BF9E-87B7-C449-96CE-D7452EB49B8E}"/>
              </a:ext>
            </a:extLst>
          </p:cNvPr>
          <p:cNvSpPr/>
          <p:nvPr userDrawn="1"/>
        </p:nvSpPr>
        <p:spPr>
          <a:xfrm>
            <a:off x="11856508" y="5236671"/>
            <a:ext cx="335493" cy="670986"/>
          </a:xfrm>
          <a:custGeom>
            <a:avLst/>
            <a:gdLst>
              <a:gd name="connsiteX0" fmla="*/ 335493 w 335493"/>
              <a:gd name="connsiteY0" fmla="*/ 0 h 670986"/>
              <a:gd name="connsiteX1" fmla="*/ 335493 w 335493"/>
              <a:gd name="connsiteY1" fmla="*/ 670986 h 670986"/>
              <a:gd name="connsiteX2" fmla="*/ 0 w 335493"/>
              <a:gd name="connsiteY2" fmla="*/ 335493 h 670986"/>
              <a:gd name="connsiteX3" fmla="*/ 335493 w 335493"/>
              <a:gd name="connsiteY3" fmla="*/ 0 h 670986"/>
            </a:gdLst>
            <a:ahLst/>
            <a:cxnLst>
              <a:cxn ang="0">
                <a:pos x="connsiteX0" y="connsiteY0"/>
              </a:cxn>
              <a:cxn ang="0">
                <a:pos x="connsiteX1" y="connsiteY1"/>
              </a:cxn>
              <a:cxn ang="0">
                <a:pos x="connsiteX2" y="connsiteY2"/>
              </a:cxn>
              <a:cxn ang="0">
                <a:pos x="connsiteX3" y="connsiteY3"/>
              </a:cxn>
            </a:cxnLst>
            <a:rect l="l" t="t" r="r" b="b"/>
            <a:pathLst>
              <a:path w="335493" h="670986">
                <a:moveTo>
                  <a:pt x="335493" y="0"/>
                </a:moveTo>
                <a:lnTo>
                  <a:pt x="335493" y="670986"/>
                </a:lnTo>
                <a:lnTo>
                  <a:pt x="0" y="335493"/>
                </a:lnTo>
                <a:lnTo>
                  <a:pt x="33549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8" name="Text Placeholder 27">
            <a:extLst>
              <a:ext uri="{FF2B5EF4-FFF2-40B4-BE49-F238E27FC236}">
                <a16:creationId xmlns:a16="http://schemas.microsoft.com/office/drawing/2014/main" id="{2FFB9DD4-B5BE-4543-85DE-047C0F5178DD}"/>
              </a:ext>
            </a:extLst>
          </p:cNvPr>
          <p:cNvSpPr>
            <a:spLocks noGrp="1"/>
          </p:cNvSpPr>
          <p:nvPr>
            <p:ph type="body" sz="quarter" idx="10"/>
          </p:nvPr>
        </p:nvSpPr>
        <p:spPr>
          <a:xfrm>
            <a:off x="838200" y="2546350"/>
            <a:ext cx="5257800" cy="336073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1192399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D805DE-E181-194B-8C63-1F3BBD2823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O" dirty="0"/>
          </a:p>
        </p:txBody>
      </p:sp>
      <p:sp>
        <p:nvSpPr>
          <p:cNvPr id="3" name="Text Placeholder 2">
            <a:extLst>
              <a:ext uri="{FF2B5EF4-FFF2-40B4-BE49-F238E27FC236}">
                <a16:creationId xmlns:a16="http://schemas.microsoft.com/office/drawing/2014/main" id="{FB444947-209F-9E4C-A186-04DEB05546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O" dirty="0"/>
          </a:p>
        </p:txBody>
      </p:sp>
    </p:spTree>
    <p:extLst>
      <p:ext uri="{BB962C8B-B14F-4D97-AF65-F5344CB8AC3E}">
        <p14:creationId xmlns:p14="http://schemas.microsoft.com/office/powerpoint/2010/main" val="36917717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63" r:id="rId8"/>
    <p:sldLayoutId id="2147483664" r:id="rId9"/>
    <p:sldLayoutId id="2147483662"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A45AC-A7D5-6149-A639-1C5514021106}"/>
              </a:ext>
            </a:extLst>
          </p:cNvPr>
          <p:cNvSpPr>
            <a:spLocks noGrp="1"/>
          </p:cNvSpPr>
          <p:nvPr>
            <p:ph type="ctrTitle"/>
          </p:nvPr>
        </p:nvSpPr>
        <p:spPr>
          <a:xfrm>
            <a:off x="950247" y="2722880"/>
            <a:ext cx="5369368" cy="1082206"/>
          </a:xfrm>
        </p:spPr>
        <p:txBody>
          <a:bodyPr>
            <a:normAutofit fontScale="90000"/>
          </a:bodyPr>
          <a:lstStyle/>
          <a:p>
            <a:pPr algn="ctr"/>
            <a:r>
              <a:rPr lang="ar-SA" dirty="0"/>
              <a:t>مهارات التخطيط الإستراتيجي في بيئات العمل</a:t>
            </a:r>
            <a:endParaRPr lang="en-CO" sz="3200" spc="300" dirty="0">
              <a:solidFill>
                <a:schemeClr val="accent1">
                  <a:lumMod val="50000"/>
                </a:schemeClr>
              </a:solidFill>
              <a:latin typeface="Dubai" panose="020B0503030403030204" pitchFamily="34" charset="-78"/>
              <a:cs typeface="Dubai" panose="020B0503030403030204" pitchFamily="34" charset="-78"/>
            </a:endParaRPr>
          </a:p>
        </p:txBody>
      </p:sp>
      <p:pic>
        <p:nvPicPr>
          <p:cNvPr id="10" name="Google Shape;396;p38">
            <a:extLst>
              <a:ext uri="{FF2B5EF4-FFF2-40B4-BE49-F238E27FC236}">
                <a16:creationId xmlns:a16="http://schemas.microsoft.com/office/drawing/2014/main" id="{B444D0A8-D0F7-6C4D-BF7C-A08DD559C184}"/>
              </a:ext>
            </a:extLst>
          </p:cNvPr>
          <p:cNvPicPr preferRelativeResize="0"/>
          <p:nvPr/>
        </p:nvPicPr>
        <p:blipFill rotWithShape="1">
          <a:blip r:embed="rId3">
            <a:extLst>
              <a:ext uri="{28A0092B-C50C-407E-A947-70E740481C1C}">
                <a14:useLocalDpi xmlns:a14="http://schemas.microsoft.com/office/drawing/2010/main" val="0"/>
              </a:ext>
            </a:extLst>
          </a:blip>
          <a:srcRect l="-1943" t="-20578" r="1943" b="20578"/>
          <a:stretch/>
        </p:blipFill>
        <p:spPr>
          <a:xfrm>
            <a:off x="7873899" y="1502808"/>
            <a:ext cx="3720665" cy="3522350"/>
          </a:xfrm>
          <a:prstGeom prst="flowChartDecision">
            <a:avLst/>
          </a:prstGeom>
          <a:noFill/>
          <a:ln w="15875">
            <a:solidFill>
              <a:srgbClr val="1BA1BF"/>
            </a:solidFill>
          </a:ln>
        </p:spPr>
      </p:pic>
      <p:sp>
        <p:nvSpPr>
          <p:cNvPr id="13" name="Rectangle 12">
            <a:extLst>
              <a:ext uri="{FF2B5EF4-FFF2-40B4-BE49-F238E27FC236}">
                <a16:creationId xmlns:a16="http://schemas.microsoft.com/office/drawing/2014/main" id="{1ED752BD-956B-0E4A-98D6-5200985BB789}"/>
              </a:ext>
            </a:extLst>
          </p:cNvPr>
          <p:cNvSpPr/>
          <p:nvPr/>
        </p:nvSpPr>
        <p:spPr>
          <a:xfrm>
            <a:off x="1801575" y="4012525"/>
            <a:ext cx="3472544" cy="13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7" name="معين 6"/>
          <p:cNvSpPr/>
          <p:nvPr/>
        </p:nvSpPr>
        <p:spPr>
          <a:xfrm>
            <a:off x="5775569" y="2409340"/>
            <a:ext cx="3683356" cy="3480780"/>
          </a:xfrm>
          <a:prstGeom prst="diamon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9" name="مربع نص 8"/>
          <p:cNvSpPr txBox="1"/>
          <p:nvPr/>
        </p:nvSpPr>
        <p:spPr>
          <a:xfrm>
            <a:off x="8839199" y="0"/>
            <a:ext cx="3041849" cy="583499"/>
          </a:xfrm>
          <a:prstGeom prst="rect">
            <a:avLst/>
          </a:prstGeom>
          <a:noFill/>
        </p:spPr>
        <p:txBody>
          <a:bodyPr wrap="square" rtlCol="1">
            <a:spAutoFit/>
          </a:bodyPr>
          <a:lstStyle/>
          <a:p>
            <a:endParaRPr lang="ar-SA" dirty="0"/>
          </a:p>
        </p:txBody>
      </p:sp>
      <p:pic>
        <p:nvPicPr>
          <p:cNvPr id="3" name="صورة 2"/>
          <p:cNvPicPr>
            <a:picLocks noChangeAspect="1"/>
          </p:cNvPicPr>
          <p:nvPr/>
        </p:nvPicPr>
        <p:blipFill rotWithShape="1">
          <a:blip r:embed="rId3">
            <a:extLst>
              <a:ext uri="{28A0092B-C50C-407E-A947-70E740481C1C}">
                <a14:useLocalDpi xmlns:a14="http://schemas.microsoft.com/office/drawing/2010/main" val="0"/>
              </a:ext>
            </a:extLst>
          </a:blip>
          <a:srcRect l="115754" t="-58413" r="-311157" b="-73536"/>
          <a:stretch/>
        </p:blipFill>
        <p:spPr>
          <a:xfrm>
            <a:off x="2667000" y="0"/>
            <a:ext cx="6858000" cy="6858000"/>
          </a:xfrm>
          <a:prstGeom prst="rect">
            <a:avLst/>
          </a:prstGeom>
        </p:spPr>
      </p:pic>
    </p:spTree>
    <p:extLst>
      <p:ext uri="{BB962C8B-B14F-4D97-AF65-F5344CB8AC3E}">
        <p14:creationId xmlns:p14="http://schemas.microsoft.com/office/powerpoint/2010/main" val="2024435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E3C0E624-5A7E-014C-921D-0FE5B95AD85E}"/>
              </a:ext>
            </a:extLst>
          </p:cNvPr>
          <p:cNvSpPr/>
          <p:nvPr/>
        </p:nvSpPr>
        <p:spPr>
          <a:xfrm>
            <a:off x="2536808" y="4365286"/>
            <a:ext cx="7504464" cy="13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pic>
        <p:nvPicPr>
          <p:cNvPr id="96" name="Google Shape;397;p38">
            <a:extLst>
              <a:ext uri="{FF2B5EF4-FFF2-40B4-BE49-F238E27FC236}">
                <a16:creationId xmlns:a16="http://schemas.microsoft.com/office/drawing/2014/main" id="{C136C514-AED6-AC48-AF2E-61364EA8A944}"/>
              </a:ext>
            </a:extLst>
          </p:cNvPr>
          <p:cNvPicPr preferRelativeResize="0"/>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24712" t="-31990" r="3442" b="31990"/>
          <a:stretch/>
        </p:blipFill>
        <p:spPr>
          <a:xfrm>
            <a:off x="7918465" y="-1977220"/>
            <a:ext cx="3985063" cy="3954439"/>
          </a:xfrm>
          <a:prstGeom prst="flowChartDecision">
            <a:avLst/>
          </a:prstGeom>
          <a:noFill/>
          <a:ln>
            <a:noFill/>
          </a:ln>
        </p:spPr>
      </p:pic>
      <p:sp>
        <p:nvSpPr>
          <p:cNvPr id="3" name="عنوان 2"/>
          <p:cNvSpPr>
            <a:spLocks noGrp="1"/>
          </p:cNvSpPr>
          <p:nvPr>
            <p:ph type="title"/>
          </p:nvPr>
        </p:nvSpPr>
        <p:spPr>
          <a:xfrm>
            <a:off x="299548" y="2355511"/>
            <a:ext cx="11121171" cy="2525271"/>
          </a:xfrm>
        </p:spPr>
        <p:txBody>
          <a:bodyPr>
            <a:normAutofit/>
          </a:bodyPr>
          <a:lstStyle/>
          <a:p>
            <a:pPr algn="r"/>
            <a:r>
              <a:rPr lang="ar-SA" sz="2400" b="0" dirty="0">
                <a:latin typeface="Dubai" panose="020B0503030403030204" pitchFamily="34" charset="-78"/>
                <a:ea typeface="+mn-ea"/>
                <a:cs typeface="Dubai" panose="020B0503030403030204" pitchFamily="34" charset="-78"/>
              </a:rPr>
              <a:t>مقدمة:</a:t>
            </a:r>
            <a:br>
              <a:rPr lang="en-US" sz="2400" b="0" dirty="0">
                <a:latin typeface="Dubai" panose="020B0503030403030204" pitchFamily="34" charset="-78"/>
                <a:ea typeface="+mn-ea"/>
                <a:cs typeface="Dubai" panose="020B0503030403030204" pitchFamily="34" charset="-78"/>
              </a:rPr>
            </a:br>
            <a:r>
              <a:rPr lang="ar-SA" sz="2400" b="0" dirty="0">
                <a:latin typeface="Dubai" panose="020B0503030403030204" pitchFamily="34" charset="-78"/>
                <a:ea typeface="+mn-ea"/>
                <a:cs typeface="Dubai" panose="020B0503030403030204" pitchFamily="34" charset="-78"/>
              </a:rPr>
              <a:t>تتناول هذه الدورة منهجيات التخطيط الفعّال ووضع أهداف واقعية قابلة للقياس، مع تحليل البيئة الداخلية والخارجية للمؤسسة. يتعلم المتدربون كيفية بناء خطط استراتيجية قابلة للتنفيذ، ومتابعة مؤشرات الأداء، وضمان استدامة النتائج داخل فرق العمل والمؤسسات. </a:t>
            </a:r>
            <a:endParaRPr lang="ar-SA" b="0" dirty="0"/>
          </a:p>
        </p:txBody>
      </p:sp>
    </p:spTree>
    <p:extLst>
      <p:ext uri="{BB962C8B-B14F-4D97-AF65-F5344CB8AC3E}">
        <p14:creationId xmlns:p14="http://schemas.microsoft.com/office/powerpoint/2010/main" val="1106233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31E64-BAA7-B844-F650-6CC172D30EA2}"/>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9E370590-72B9-2060-FAD9-6FA79135F40E}"/>
              </a:ext>
            </a:extLst>
          </p:cNvPr>
          <p:cNvSpPr>
            <a:spLocks noGrp="1"/>
          </p:cNvSpPr>
          <p:nvPr>
            <p:ph type="title"/>
          </p:nvPr>
        </p:nvSpPr>
        <p:spPr>
          <a:xfrm>
            <a:off x="0" y="283781"/>
            <a:ext cx="11121171" cy="1277006"/>
          </a:xfrm>
        </p:spPr>
        <p:txBody>
          <a:bodyPr>
            <a:normAutofit/>
          </a:bodyPr>
          <a:lstStyle/>
          <a:p>
            <a:pPr algn="r"/>
            <a:r>
              <a:rPr lang="ar-SA" sz="2400" b="0" dirty="0">
                <a:latin typeface="Dubai" panose="020B0503030403030204" pitchFamily="34" charset="-78"/>
                <a:ea typeface="+mn-ea"/>
                <a:cs typeface="Dubai" panose="020B0503030403030204" pitchFamily="34" charset="-78"/>
              </a:rPr>
              <a:t>الأهداف التدريبية:</a:t>
            </a:r>
            <a:br>
              <a:rPr lang="ar-SA" sz="3200" b="1" kern="100" dirty="0">
                <a:effectLst/>
                <a:latin typeface="Aptos" panose="020B0004020202020204" pitchFamily="34" charset="0"/>
                <a:ea typeface="Aptos" panose="020B0004020202020204" pitchFamily="34" charset="0"/>
                <a:cs typeface="Arial" panose="020B0604020202020204" pitchFamily="34" charset="0"/>
              </a:rPr>
            </a:br>
            <a:br>
              <a:rPr lang="en-US" sz="2400" b="0" dirty="0">
                <a:latin typeface="Dubai" panose="020B0503030403030204" pitchFamily="34" charset="-78"/>
                <a:ea typeface="+mn-ea"/>
                <a:cs typeface="Dubai" panose="020B0503030403030204" pitchFamily="34" charset="-78"/>
              </a:rPr>
            </a:br>
            <a:endParaRPr lang="ar-SA" sz="2400" b="0" dirty="0">
              <a:latin typeface="Dubai" panose="020B0503030403030204" pitchFamily="34" charset="-78"/>
              <a:ea typeface="+mn-ea"/>
              <a:cs typeface="Dubai" panose="020B0503030403030204" pitchFamily="34" charset="-78"/>
            </a:endParaRPr>
          </a:p>
        </p:txBody>
      </p:sp>
      <p:grpSp>
        <p:nvGrpSpPr>
          <p:cNvPr id="2" name="مجموعة 1">
            <a:extLst>
              <a:ext uri="{FF2B5EF4-FFF2-40B4-BE49-F238E27FC236}">
                <a16:creationId xmlns:a16="http://schemas.microsoft.com/office/drawing/2014/main" id="{9C8B8C71-DB10-6069-F01A-B80864AB258D}"/>
              </a:ext>
            </a:extLst>
          </p:cNvPr>
          <p:cNvGrpSpPr/>
          <p:nvPr/>
        </p:nvGrpSpPr>
        <p:grpSpPr>
          <a:xfrm>
            <a:off x="376829" y="720723"/>
            <a:ext cx="7118821" cy="681900"/>
            <a:chOff x="0" y="18469"/>
            <a:chExt cx="7118821" cy="681900"/>
          </a:xfrm>
        </p:grpSpPr>
        <p:sp>
          <p:nvSpPr>
            <p:cNvPr id="4" name="مستطيل: زوايا مستديرة 3">
              <a:extLst>
                <a:ext uri="{FF2B5EF4-FFF2-40B4-BE49-F238E27FC236}">
                  <a16:creationId xmlns:a16="http://schemas.microsoft.com/office/drawing/2014/main" id="{7906BCA9-925B-3E3C-C89B-DD2479488C9F}"/>
                </a:ext>
              </a:extLst>
            </p:cNvPr>
            <p:cNvSpPr/>
            <p:nvPr/>
          </p:nvSpPr>
          <p:spPr>
            <a:xfrm>
              <a:off x="0" y="18469"/>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txBody>
            <a:bodyPr/>
            <a:lstStyle/>
            <a:p>
              <a:endParaRPr lang="ar-SA"/>
            </a:p>
          </p:txBody>
        </p:sp>
        <p:sp>
          <p:nvSpPr>
            <p:cNvPr id="5" name="مستطيل: زوايا مستديرة 4">
              <a:extLst>
                <a:ext uri="{FF2B5EF4-FFF2-40B4-BE49-F238E27FC236}">
                  <a16:creationId xmlns:a16="http://schemas.microsoft.com/office/drawing/2014/main" id="{91974AA7-08FE-183A-9153-F02216D01B53}"/>
                </a:ext>
              </a:extLst>
            </p:cNvPr>
            <p:cNvSpPr txBox="1"/>
            <p:nvPr/>
          </p:nvSpPr>
          <p:spPr>
            <a:xfrm>
              <a:off x="19785" y="64399"/>
              <a:ext cx="7048481" cy="635970"/>
            </a:xfrm>
            <a:prstGeom prst="rect">
              <a:avLst/>
            </a:prstGeom>
            <a:noFill/>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2400" dirty="0">
                  <a:solidFill>
                    <a:schemeClr val="accent1">
                      <a:lumMod val="50000"/>
                    </a:schemeClr>
                  </a:solidFill>
                  <a:latin typeface="Dubai" panose="020B0503030403030204" pitchFamily="34" charset="-78"/>
                  <a:cs typeface="Dubai" panose="020B0503030403030204" pitchFamily="34" charset="-78"/>
                </a:rPr>
                <a:t>	شرح المفاهيم الأساسية للتخطيط الاستراتيجي وأهميته في تطوير المؤسسات</a:t>
              </a:r>
            </a:p>
          </p:txBody>
        </p:sp>
      </p:grpSp>
      <p:grpSp>
        <p:nvGrpSpPr>
          <p:cNvPr id="6" name="مجموعة 5">
            <a:extLst>
              <a:ext uri="{FF2B5EF4-FFF2-40B4-BE49-F238E27FC236}">
                <a16:creationId xmlns:a16="http://schemas.microsoft.com/office/drawing/2014/main" id="{1A3296B1-ECB4-C014-4DC6-954EC4CAB81A}"/>
              </a:ext>
            </a:extLst>
          </p:cNvPr>
          <p:cNvGrpSpPr/>
          <p:nvPr/>
        </p:nvGrpSpPr>
        <p:grpSpPr>
          <a:xfrm>
            <a:off x="628907" y="1479397"/>
            <a:ext cx="7118821" cy="689209"/>
            <a:chOff x="531600" y="769367"/>
            <a:chExt cx="7118821" cy="689209"/>
          </a:xfrm>
        </p:grpSpPr>
        <p:sp>
          <p:nvSpPr>
            <p:cNvPr id="7" name="مستطيل: زوايا مستديرة 6">
              <a:extLst>
                <a:ext uri="{FF2B5EF4-FFF2-40B4-BE49-F238E27FC236}">
                  <a16:creationId xmlns:a16="http://schemas.microsoft.com/office/drawing/2014/main" id="{C29FD7E7-7893-50DA-D733-145F203CDA78}"/>
                </a:ext>
              </a:extLst>
            </p:cNvPr>
            <p:cNvSpPr/>
            <p:nvPr/>
          </p:nvSpPr>
          <p:spPr>
            <a:xfrm>
              <a:off x="531600" y="769367"/>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txBody>
            <a:bodyPr/>
            <a:lstStyle/>
            <a:p>
              <a:endParaRPr lang="ar-SA"/>
            </a:p>
          </p:txBody>
        </p:sp>
        <p:sp>
          <p:nvSpPr>
            <p:cNvPr id="8" name="مستطيل: زوايا مستديرة 4">
              <a:extLst>
                <a:ext uri="{FF2B5EF4-FFF2-40B4-BE49-F238E27FC236}">
                  <a16:creationId xmlns:a16="http://schemas.microsoft.com/office/drawing/2014/main" id="{AD24272E-AFD7-153E-CFF9-87F3C6920209}"/>
                </a:ext>
              </a:extLst>
            </p:cNvPr>
            <p:cNvSpPr txBox="1"/>
            <p:nvPr/>
          </p:nvSpPr>
          <p:spPr>
            <a:xfrm>
              <a:off x="551385" y="822606"/>
              <a:ext cx="7099035" cy="635970"/>
            </a:xfrm>
            <a:prstGeom prst="rect">
              <a:avLst/>
            </a:prstGeom>
            <a:noFill/>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2400" dirty="0">
                  <a:solidFill>
                    <a:schemeClr val="accent1">
                      <a:lumMod val="50000"/>
                    </a:schemeClr>
                  </a:solidFill>
                  <a:latin typeface="Dubai" panose="020B0503030403030204" pitchFamily="34" charset="-78"/>
                  <a:cs typeface="Dubai" panose="020B0503030403030204" pitchFamily="34" charset="-78"/>
                </a:rPr>
                <a:t>	التمييز بين أنواع التخطيط (الاستراتيجي، التشغيلي، التكتيكي) وفهم العلاقة بينها.</a:t>
              </a:r>
            </a:p>
          </p:txBody>
        </p:sp>
      </p:grpSp>
      <p:grpSp>
        <p:nvGrpSpPr>
          <p:cNvPr id="9" name="مجموعة 8">
            <a:extLst>
              <a:ext uri="{FF2B5EF4-FFF2-40B4-BE49-F238E27FC236}">
                <a16:creationId xmlns:a16="http://schemas.microsoft.com/office/drawing/2014/main" id="{6594243E-30C7-8B95-E795-0509D39254C5}"/>
              </a:ext>
            </a:extLst>
          </p:cNvPr>
          <p:cNvGrpSpPr/>
          <p:nvPr/>
        </p:nvGrpSpPr>
        <p:grpSpPr>
          <a:xfrm>
            <a:off x="1316764" y="2224396"/>
            <a:ext cx="7118821" cy="703054"/>
            <a:chOff x="1063200" y="1538734"/>
            <a:chExt cx="7118821" cy="703054"/>
          </a:xfrm>
        </p:grpSpPr>
        <p:sp>
          <p:nvSpPr>
            <p:cNvPr id="10" name="مستطيل: زوايا مستديرة 9">
              <a:extLst>
                <a:ext uri="{FF2B5EF4-FFF2-40B4-BE49-F238E27FC236}">
                  <a16:creationId xmlns:a16="http://schemas.microsoft.com/office/drawing/2014/main" id="{4D5111F0-60FA-97E8-64F8-E2D7624425DF}"/>
                </a:ext>
              </a:extLst>
            </p:cNvPr>
            <p:cNvSpPr/>
            <p:nvPr/>
          </p:nvSpPr>
          <p:spPr>
            <a:xfrm>
              <a:off x="1063200" y="1538734"/>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txBody>
            <a:bodyPr/>
            <a:lstStyle/>
            <a:p>
              <a:endParaRPr lang="ar-SA"/>
            </a:p>
          </p:txBody>
        </p:sp>
        <p:sp>
          <p:nvSpPr>
            <p:cNvPr id="11" name="مستطيل: زوايا مستديرة 4">
              <a:extLst>
                <a:ext uri="{FF2B5EF4-FFF2-40B4-BE49-F238E27FC236}">
                  <a16:creationId xmlns:a16="http://schemas.microsoft.com/office/drawing/2014/main" id="{07594CAF-D568-B919-4C10-9D3EFDE30336}"/>
                </a:ext>
              </a:extLst>
            </p:cNvPr>
            <p:cNvSpPr txBox="1"/>
            <p:nvPr/>
          </p:nvSpPr>
          <p:spPr>
            <a:xfrm>
              <a:off x="1082985" y="1605818"/>
              <a:ext cx="6954013" cy="635970"/>
            </a:xfrm>
            <a:prstGeom prst="rect">
              <a:avLst/>
            </a:prstGeom>
            <a:noFill/>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2400" dirty="0">
                  <a:solidFill>
                    <a:schemeClr val="accent1">
                      <a:lumMod val="50000"/>
                    </a:schemeClr>
                  </a:solidFill>
                  <a:latin typeface="Dubai" panose="020B0503030403030204" pitchFamily="34" charset="-78"/>
                  <a:cs typeface="Dubai" panose="020B0503030403030204" pitchFamily="34" charset="-78"/>
                </a:rPr>
                <a:t>	تحليل البيئة الداخلية والخارجية باستخدام أساليب التحليل البيئي.</a:t>
              </a:r>
            </a:p>
          </p:txBody>
        </p:sp>
      </p:grpSp>
      <p:grpSp>
        <p:nvGrpSpPr>
          <p:cNvPr id="12" name="مجموعة 11">
            <a:extLst>
              <a:ext uri="{FF2B5EF4-FFF2-40B4-BE49-F238E27FC236}">
                <a16:creationId xmlns:a16="http://schemas.microsoft.com/office/drawing/2014/main" id="{0CDE2760-3A24-6AA1-92A3-B43F0CAD0DDF}"/>
              </a:ext>
            </a:extLst>
          </p:cNvPr>
          <p:cNvGrpSpPr/>
          <p:nvPr/>
        </p:nvGrpSpPr>
        <p:grpSpPr>
          <a:xfrm>
            <a:off x="2182016" y="2973520"/>
            <a:ext cx="7118821" cy="675542"/>
            <a:chOff x="1594800" y="2308102"/>
            <a:chExt cx="7118821" cy="675542"/>
          </a:xfrm>
        </p:grpSpPr>
        <p:sp>
          <p:nvSpPr>
            <p:cNvPr id="13" name="مستطيل: زوايا مستديرة 12">
              <a:extLst>
                <a:ext uri="{FF2B5EF4-FFF2-40B4-BE49-F238E27FC236}">
                  <a16:creationId xmlns:a16="http://schemas.microsoft.com/office/drawing/2014/main" id="{FA7459EE-F97B-9C81-D3E4-8D4C2F1C9F42}"/>
                </a:ext>
              </a:extLst>
            </p:cNvPr>
            <p:cNvSpPr/>
            <p:nvPr/>
          </p:nvSpPr>
          <p:spPr>
            <a:xfrm>
              <a:off x="1594800" y="2308102"/>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txBody>
            <a:bodyPr/>
            <a:lstStyle/>
            <a:p>
              <a:endParaRPr lang="ar-SA"/>
            </a:p>
          </p:txBody>
        </p:sp>
        <p:sp>
          <p:nvSpPr>
            <p:cNvPr id="14" name="مستطيل: زوايا مستديرة 4">
              <a:extLst>
                <a:ext uri="{FF2B5EF4-FFF2-40B4-BE49-F238E27FC236}">
                  <a16:creationId xmlns:a16="http://schemas.microsoft.com/office/drawing/2014/main" id="{4B37DC8E-FF01-428B-F8DE-DCFED8165310}"/>
                </a:ext>
              </a:extLst>
            </p:cNvPr>
            <p:cNvSpPr txBox="1"/>
            <p:nvPr/>
          </p:nvSpPr>
          <p:spPr>
            <a:xfrm>
              <a:off x="1614585" y="2327888"/>
              <a:ext cx="6646673" cy="635970"/>
            </a:xfrm>
            <a:prstGeom prst="rect">
              <a:avLst/>
            </a:prstGeom>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2400" dirty="0">
                  <a:solidFill>
                    <a:schemeClr val="accent1">
                      <a:lumMod val="50000"/>
                    </a:schemeClr>
                  </a:solidFill>
                  <a:latin typeface="Dubai" panose="020B0503030403030204" pitchFamily="34" charset="-78"/>
                  <a:cs typeface="Dubai" panose="020B0503030403030204" pitchFamily="34" charset="-78"/>
                </a:rPr>
                <a:t>صياغة الرؤية والرسالة وتحديد القيم المؤسسية، وتحديد التوجهات الاستراتيجية استنادًا إلى تحليل الفجوات.</a:t>
              </a:r>
            </a:p>
          </p:txBody>
        </p:sp>
      </p:grpSp>
      <p:grpSp>
        <p:nvGrpSpPr>
          <p:cNvPr id="15" name="مجموعة 14">
            <a:extLst>
              <a:ext uri="{FF2B5EF4-FFF2-40B4-BE49-F238E27FC236}">
                <a16:creationId xmlns:a16="http://schemas.microsoft.com/office/drawing/2014/main" id="{FDAF1792-3C84-2F52-4B84-F1576C8ED04A}"/>
              </a:ext>
            </a:extLst>
          </p:cNvPr>
          <p:cNvGrpSpPr/>
          <p:nvPr/>
        </p:nvGrpSpPr>
        <p:grpSpPr>
          <a:xfrm>
            <a:off x="3178816" y="3744137"/>
            <a:ext cx="7118821" cy="675542"/>
            <a:chOff x="2126401" y="3077469"/>
            <a:chExt cx="7118821" cy="675542"/>
          </a:xfrm>
        </p:grpSpPr>
        <p:sp>
          <p:nvSpPr>
            <p:cNvPr id="16" name="مستطيل: زوايا مستديرة 15">
              <a:extLst>
                <a:ext uri="{FF2B5EF4-FFF2-40B4-BE49-F238E27FC236}">
                  <a16:creationId xmlns:a16="http://schemas.microsoft.com/office/drawing/2014/main" id="{02B81A13-A340-06C7-51C3-1A780AC3B802}"/>
                </a:ext>
              </a:extLst>
            </p:cNvPr>
            <p:cNvSpPr/>
            <p:nvPr/>
          </p:nvSpPr>
          <p:spPr>
            <a:xfrm>
              <a:off x="2126401" y="3077469"/>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txBody>
            <a:bodyPr/>
            <a:lstStyle/>
            <a:p>
              <a:endParaRPr lang="ar-SA"/>
            </a:p>
          </p:txBody>
        </p:sp>
        <p:sp>
          <p:nvSpPr>
            <p:cNvPr id="17" name="مستطيل: زوايا مستديرة 4">
              <a:extLst>
                <a:ext uri="{FF2B5EF4-FFF2-40B4-BE49-F238E27FC236}">
                  <a16:creationId xmlns:a16="http://schemas.microsoft.com/office/drawing/2014/main" id="{5A93A5BD-4C08-FBFA-9FC9-4346A12A53DD}"/>
                </a:ext>
              </a:extLst>
            </p:cNvPr>
            <p:cNvSpPr txBox="1"/>
            <p:nvPr/>
          </p:nvSpPr>
          <p:spPr>
            <a:xfrm>
              <a:off x="2146187" y="3097255"/>
              <a:ext cx="6966030" cy="63597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rtl="1">
                <a:lnSpc>
                  <a:spcPct val="90000"/>
                </a:lnSpc>
                <a:spcBef>
                  <a:spcPct val="0"/>
                </a:spcBef>
                <a:spcAft>
                  <a:spcPct val="35000"/>
                </a:spcAft>
              </a:pPr>
              <a:r>
                <a:rPr lang="ar-SA" sz="2400" dirty="0">
                  <a:solidFill>
                    <a:schemeClr val="accent1">
                      <a:lumMod val="50000"/>
                    </a:schemeClr>
                  </a:solidFill>
                  <a:latin typeface="Dubai" panose="020B0503030403030204" pitchFamily="34" charset="-78"/>
                  <a:cs typeface="Dubai" panose="020B0503030403030204" pitchFamily="34" charset="-78"/>
                </a:rPr>
                <a:t>بناء خطة استراتيجية متكاملة تشمل الأهداف والمبادرات ومؤشرات الأداء واستخدامها في متابعة</a:t>
              </a:r>
            </a:p>
          </p:txBody>
        </p:sp>
      </p:grpSp>
      <p:grpSp>
        <p:nvGrpSpPr>
          <p:cNvPr id="18" name="مجموعة 17">
            <a:extLst>
              <a:ext uri="{FF2B5EF4-FFF2-40B4-BE49-F238E27FC236}">
                <a16:creationId xmlns:a16="http://schemas.microsoft.com/office/drawing/2014/main" id="{A9AC5202-2F43-C502-AA4C-F93012523E2D}"/>
              </a:ext>
            </a:extLst>
          </p:cNvPr>
          <p:cNvGrpSpPr/>
          <p:nvPr/>
        </p:nvGrpSpPr>
        <p:grpSpPr>
          <a:xfrm>
            <a:off x="4244263" y="4530527"/>
            <a:ext cx="7118821" cy="675542"/>
            <a:chOff x="2126401" y="3077469"/>
            <a:chExt cx="7118821" cy="675542"/>
          </a:xfrm>
        </p:grpSpPr>
        <p:sp>
          <p:nvSpPr>
            <p:cNvPr id="19" name="مستطيل: زوايا مستديرة 18">
              <a:extLst>
                <a:ext uri="{FF2B5EF4-FFF2-40B4-BE49-F238E27FC236}">
                  <a16:creationId xmlns:a16="http://schemas.microsoft.com/office/drawing/2014/main" id="{B006931D-37FA-096C-0774-A9572DB821E5}"/>
                </a:ext>
              </a:extLst>
            </p:cNvPr>
            <p:cNvSpPr/>
            <p:nvPr/>
          </p:nvSpPr>
          <p:spPr>
            <a:xfrm>
              <a:off x="2126401" y="3077469"/>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txBody>
            <a:bodyPr/>
            <a:lstStyle/>
            <a:p>
              <a:endParaRPr lang="ar-SA"/>
            </a:p>
          </p:txBody>
        </p:sp>
        <p:sp>
          <p:nvSpPr>
            <p:cNvPr id="20" name="مستطيل: زوايا مستديرة 4">
              <a:extLst>
                <a:ext uri="{FF2B5EF4-FFF2-40B4-BE49-F238E27FC236}">
                  <a16:creationId xmlns:a16="http://schemas.microsoft.com/office/drawing/2014/main" id="{640991DB-94F4-3D9D-CF2A-CD6B81CD7833}"/>
                </a:ext>
              </a:extLst>
            </p:cNvPr>
            <p:cNvSpPr txBox="1"/>
            <p:nvPr/>
          </p:nvSpPr>
          <p:spPr>
            <a:xfrm>
              <a:off x="2146187" y="3097255"/>
              <a:ext cx="6966030" cy="63597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rtl="1">
                <a:lnSpc>
                  <a:spcPct val="90000"/>
                </a:lnSpc>
                <a:spcBef>
                  <a:spcPct val="0"/>
                </a:spcBef>
                <a:spcAft>
                  <a:spcPct val="35000"/>
                </a:spcAft>
              </a:pPr>
              <a:r>
                <a:rPr lang="ar-SA" sz="2400" dirty="0">
                  <a:solidFill>
                    <a:schemeClr val="accent1">
                      <a:lumMod val="50000"/>
                    </a:schemeClr>
                  </a:solidFill>
                  <a:latin typeface="Dubai" panose="020B0503030403030204" pitchFamily="34" charset="-78"/>
                  <a:cs typeface="Dubai" panose="020B0503030403030204" pitchFamily="34" charset="-78"/>
                </a:rPr>
                <a:t>تطوير خطط تشغيلية تترجم الأهداف الاستراتيجية إلى نتائج عملية</a:t>
              </a:r>
            </a:p>
          </p:txBody>
        </p:sp>
      </p:grpSp>
      <p:grpSp>
        <p:nvGrpSpPr>
          <p:cNvPr id="21" name="مجموعة 20">
            <a:extLst>
              <a:ext uri="{FF2B5EF4-FFF2-40B4-BE49-F238E27FC236}">
                <a16:creationId xmlns:a16="http://schemas.microsoft.com/office/drawing/2014/main" id="{1272DAC8-CC6C-6758-9CE7-2F4296F94722}"/>
              </a:ext>
            </a:extLst>
          </p:cNvPr>
          <p:cNvGrpSpPr/>
          <p:nvPr/>
        </p:nvGrpSpPr>
        <p:grpSpPr>
          <a:xfrm>
            <a:off x="4819565" y="5304359"/>
            <a:ext cx="7118821" cy="675542"/>
            <a:chOff x="2126401" y="3077469"/>
            <a:chExt cx="7118821" cy="675542"/>
          </a:xfrm>
        </p:grpSpPr>
        <p:sp>
          <p:nvSpPr>
            <p:cNvPr id="22" name="مستطيل: زوايا مستديرة 21">
              <a:extLst>
                <a:ext uri="{FF2B5EF4-FFF2-40B4-BE49-F238E27FC236}">
                  <a16:creationId xmlns:a16="http://schemas.microsoft.com/office/drawing/2014/main" id="{096A78C8-77E8-3166-AF67-4DC3CFA1E4AF}"/>
                </a:ext>
              </a:extLst>
            </p:cNvPr>
            <p:cNvSpPr/>
            <p:nvPr/>
          </p:nvSpPr>
          <p:spPr>
            <a:xfrm>
              <a:off x="2126401" y="3077469"/>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txBody>
            <a:bodyPr/>
            <a:lstStyle/>
            <a:p>
              <a:endParaRPr lang="ar-SA"/>
            </a:p>
          </p:txBody>
        </p:sp>
        <p:sp>
          <p:nvSpPr>
            <p:cNvPr id="23" name="مستطيل: زوايا مستديرة 4">
              <a:extLst>
                <a:ext uri="{FF2B5EF4-FFF2-40B4-BE49-F238E27FC236}">
                  <a16:creationId xmlns:a16="http://schemas.microsoft.com/office/drawing/2014/main" id="{7765B6B4-6B13-F048-0A9E-78255DD439F1}"/>
                </a:ext>
              </a:extLst>
            </p:cNvPr>
            <p:cNvSpPr txBox="1"/>
            <p:nvPr/>
          </p:nvSpPr>
          <p:spPr>
            <a:xfrm>
              <a:off x="2146187" y="3097255"/>
              <a:ext cx="6966030" cy="63597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rtl="1">
                <a:lnSpc>
                  <a:spcPct val="90000"/>
                </a:lnSpc>
                <a:spcBef>
                  <a:spcPct val="0"/>
                </a:spcBef>
                <a:spcAft>
                  <a:spcPct val="35000"/>
                </a:spcAft>
              </a:pPr>
              <a:r>
                <a:rPr lang="ar-SA" sz="2400" dirty="0">
                  <a:solidFill>
                    <a:schemeClr val="accent1">
                      <a:lumMod val="50000"/>
                    </a:schemeClr>
                  </a:solidFill>
                  <a:latin typeface="Dubai" panose="020B0503030403030204" pitchFamily="34" charset="-78"/>
                  <a:cs typeface="Dubai" panose="020B0503030403030204" pitchFamily="34" charset="-78"/>
                </a:rPr>
                <a:t>تطبيق المهارات المكتسبة على دراسة حالات واقعية</a:t>
              </a:r>
            </a:p>
          </p:txBody>
        </p:sp>
      </p:grpSp>
    </p:spTree>
    <p:extLst>
      <p:ext uri="{BB962C8B-B14F-4D97-AF65-F5344CB8AC3E}">
        <p14:creationId xmlns:p14="http://schemas.microsoft.com/office/powerpoint/2010/main" val="2224665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مربع نص 32"/>
          <p:cNvSpPr txBox="1"/>
          <p:nvPr/>
        </p:nvSpPr>
        <p:spPr>
          <a:xfrm>
            <a:off x="2209323" y="2553744"/>
            <a:ext cx="7456331" cy="709196"/>
          </a:xfrm>
          <a:prstGeom prst="hexagon">
            <a:avLst/>
          </a:prstGeom>
          <a:noFill/>
          <a:ln>
            <a:noFill/>
          </a:ln>
        </p:spPr>
        <p:txBody>
          <a:bodyPr wrap="square" rtlCol="1">
            <a:spAutoFit/>
          </a:bodyPr>
          <a:lstStyle/>
          <a:p>
            <a:pPr algn="ctr"/>
            <a:r>
              <a:rPr lang="ar-SA" sz="3200" b="1" spc="300" dirty="0">
                <a:solidFill>
                  <a:schemeClr val="accent1">
                    <a:lumMod val="50000"/>
                  </a:schemeClr>
                </a:solidFill>
                <a:latin typeface="Dubai" panose="020B0503030403030204" pitchFamily="34" charset="-78"/>
                <a:ea typeface="Verdana" panose="020B0604030504040204" pitchFamily="34" charset="0"/>
                <a:cs typeface="Dubai" panose="020B0503030403030204" pitchFamily="34" charset="-78"/>
              </a:rPr>
              <a:t>المحتوى</a:t>
            </a:r>
            <a:r>
              <a:rPr lang="ar-SA" sz="2400" dirty="0"/>
              <a:t> </a:t>
            </a:r>
          </a:p>
        </p:txBody>
      </p:sp>
      <p:sp>
        <p:nvSpPr>
          <p:cNvPr id="2" name="Rectangle 12">
            <a:extLst>
              <a:ext uri="{FF2B5EF4-FFF2-40B4-BE49-F238E27FC236}">
                <a16:creationId xmlns:a16="http://schemas.microsoft.com/office/drawing/2014/main" id="{1BE610AD-4ABF-95AC-0A9A-A7E29A8F909E}"/>
              </a:ext>
            </a:extLst>
          </p:cNvPr>
          <p:cNvSpPr/>
          <p:nvPr/>
        </p:nvSpPr>
        <p:spPr>
          <a:xfrm>
            <a:off x="4359728" y="3291795"/>
            <a:ext cx="3472544" cy="13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grpSp>
        <p:nvGrpSpPr>
          <p:cNvPr id="4" name="Group 23">
            <a:extLst>
              <a:ext uri="{FF2B5EF4-FFF2-40B4-BE49-F238E27FC236}">
                <a16:creationId xmlns:a16="http://schemas.microsoft.com/office/drawing/2014/main" id="{19226F14-69E3-C530-4477-6DECF621AD99}"/>
              </a:ext>
            </a:extLst>
          </p:cNvPr>
          <p:cNvGrpSpPr/>
          <p:nvPr/>
        </p:nvGrpSpPr>
        <p:grpSpPr>
          <a:xfrm>
            <a:off x="9400492" y="184025"/>
            <a:ext cx="1567475" cy="1360486"/>
            <a:chOff x="7540014" y="4306907"/>
            <a:chExt cx="389342" cy="339426"/>
          </a:xfrm>
          <a:solidFill>
            <a:schemeClr val="accent1">
              <a:lumMod val="50000"/>
            </a:schemeClr>
          </a:solidFill>
        </p:grpSpPr>
        <p:sp>
          <p:nvSpPr>
            <p:cNvPr id="5" name="Freeform 110">
              <a:extLst>
                <a:ext uri="{FF2B5EF4-FFF2-40B4-BE49-F238E27FC236}">
                  <a16:creationId xmlns:a16="http://schemas.microsoft.com/office/drawing/2014/main" id="{78CB6E4B-E0CB-FF4D-34F9-2AB6BE423B5C}"/>
                </a:ext>
              </a:extLst>
            </p:cNvPr>
            <p:cNvSpPr>
              <a:spLocks/>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6" name="Freeform 111">
              <a:extLst>
                <a:ext uri="{FF2B5EF4-FFF2-40B4-BE49-F238E27FC236}">
                  <a16:creationId xmlns:a16="http://schemas.microsoft.com/office/drawing/2014/main" id="{1A2C3D63-4A87-DE40-8A3E-C232E8CB9440}"/>
                </a:ext>
              </a:extLst>
            </p:cNvPr>
            <p:cNvSpPr>
              <a:spLocks/>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7" name="Freeform 112">
              <a:extLst>
                <a:ext uri="{FF2B5EF4-FFF2-40B4-BE49-F238E27FC236}">
                  <a16:creationId xmlns:a16="http://schemas.microsoft.com/office/drawing/2014/main" id="{2139CF38-8344-B912-0971-D1D4796780BA}"/>
                </a:ext>
              </a:extLst>
            </p:cNvPr>
            <p:cNvSpPr>
              <a:spLocks/>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8" name="Freeform 113">
              <a:extLst>
                <a:ext uri="{FF2B5EF4-FFF2-40B4-BE49-F238E27FC236}">
                  <a16:creationId xmlns:a16="http://schemas.microsoft.com/office/drawing/2014/main" id="{FEBA0ED3-E721-6692-1502-68DC2D316A08}"/>
                </a:ext>
              </a:extLst>
            </p:cNvPr>
            <p:cNvSpPr>
              <a:spLocks/>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9" name="Freeform 114">
              <a:extLst>
                <a:ext uri="{FF2B5EF4-FFF2-40B4-BE49-F238E27FC236}">
                  <a16:creationId xmlns:a16="http://schemas.microsoft.com/office/drawing/2014/main" id="{F3907C67-DCAC-3087-D1ED-BCB2BD4B9AB1}"/>
                </a:ext>
              </a:extLst>
            </p:cNvPr>
            <p:cNvSpPr>
              <a:spLocks/>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0" name="Freeform 115">
              <a:extLst>
                <a:ext uri="{FF2B5EF4-FFF2-40B4-BE49-F238E27FC236}">
                  <a16:creationId xmlns:a16="http://schemas.microsoft.com/office/drawing/2014/main" id="{B9A02B30-A579-C15B-DCE0-B349A062E69A}"/>
                </a:ext>
              </a:extLst>
            </p:cNvPr>
            <p:cNvSpPr>
              <a:spLocks/>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1" name="Freeform 116">
              <a:extLst>
                <a:ext uri="{FF2B5EF4-FFF2-40B4-BE49-F238E27FC236}">
                  <a16:creationId xmlns:a16="http://schemas.microsoft.com/office/drawing/2014/main" id="{BC70E361-11E7-942A-5F2B-2A3E36101BF2}"/>
                </a:ext>
              </a:extLst>
            </p:cNvPr>
            <p:cNvSpPr>
              <a:spLocks/>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chemeClr val="accent1">
                <a:lumMod val="50000"/>
              </a:schemeClr>
            </a:solid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2" name="Rectangle 117">
              <a:extLst>
                <a:ext uri="{FF2B5EF4-FFF2-40B4-BE49-F238E27FC236}">
                  <a16:creationId xmlns:a16="http://schemas.microsoft.com/office/drawing/2014/main" id="{99469A3E-AB18-5A26-4B23-82CB07BD1DCE}"/>
                </a:ext>
              </a:extLst>
            </p:cNvPr>
            <p:cNvSpPr>
              <a:spLocks noChangeArrowheads="1"/>
            </p:cNvSpPr>
            <p:nvPr/>
          </p:nvSpPr>
          <p:spPr bwMode="auto">
            <a:xfrm>
              <a:off x="7589930" y="4421713"/>
              <a:ext cx="109814" cy="17471"/>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3" name="Rectangle 118">
              <a:extLst>
                <a:ext uri="{FF2B5EF4-FFF2-40B4-BE49-F238E27FC236}">
                  <a16:creationId xmlns:a16="http://schemas.microsoft.com/office/drawing/2014/main" id="{75AE0D7C-6B25-C966-BD33-E6C0E9DC97B6}"/>
                </a:ext>
              </a:extLst>
            </p:cNvPr>
            <p:cNvSpPr>
              <a:spLocks noChangeArrowheads="1"/>
            </p:cNvSpPr>
            <p:nvPr/>
          </p:nvSpPr>
          <p:spPr bwMode="auto">
            <a:xfrm>
              <a:off x="7589930" y="4461645"/>
              <a:ext cx="109814" cy="17471"/>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4" name="Rectangle 119">
              <a:extLst>
                <a:ext uri="{FF2B5EF4-FFF2-40B4-BE49-F238E27FC236}">
                  <a16:creationId xmlns:a16="http://schemas.microsoft.com/office/drawing/2014/main" id="{17F6A1A0-453A-4035-798C-369DA675CEB6}"/>
                </a:ext>
              </a:extLst>
            </p:cNvPr>
            <p:cNvSpPr>
              <a:spLocks noChangeArrowheads="1"/>
            </p:cNvSpPr>
            <p:nvPr/>
          </p:nvSpPr>
          <p:spPr bwMode="auto">
            <a:xfrm>
              <a:off x="7589930" y="4506569"/>
              <a:ext cx="109814" cy="14975"/>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5" name="Rectangle 120">
              <a:extLst>
                <a:ext uri="{FF2B5EF4-FFF2-40B4-BE49-F238E27FC236}">
                  <a16:creationId xmlns:a16="http://schemas.microsoft.com/office/drawing/2014/main" id="{6883FA9B-FE2D-908F-14AF-022A160FC168}"/>
                </a:ext>
              </a:extLst>
            </p:cNvPr>
            <p:cNvSpPr>
              <a:spLocks noChangeArrowheads="1"/>
            </p:cNvSpPr>
            <p:nvPr/>
          </p:nvSpPr>
          <p:spPr bwMode="auto">
            <a:xfrm>
              <a:off x="7589930" y="4548998"/>
              <a:ext cx="109814" cy="17471"/>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grpSp>
    </p:spTree>
    <p:extLst>
      <p:ext uri="{BB962C8B-B14F-4D97-AF65-F5344CB8AC3E}">
        <p14:creationId xmlns:p14="http://schemas.microsoft.com/office/powerpoint/2010/main" val="80070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Google Shape;396;p38">
            <a:extLst>
              <a:ext uri="{FF2B5EF4-FFF2-40B4-BE49-F238E27FC236}">
                <a16:creationId xmlns:a16="http://schemas.microsoft.com/office/drawing/2014/main" id="{11B126B9-3141-D947-B943-EB6CBA2A5F07}"/>
              </a:ext>
            </a:extLst>
          </p:cNvPr>
          <p:cNvPicPr preferRelativeResize="0"/>
          <p:nvPr/>
        </p:nvPicPr>
        <p:blipFill rotWithShape="1">
          <a:blip r:embed="rId3">
            <a:extLst>
              <a:ext uri="{28A0092B-C50C-407E-A947-70E740481C1C}">
                <a14:useLocalDpi xmlns:a14="http://schemas.microsoft.com/office/drawing/2010/main" val="0"/>
              </a:ext>
            </a:extLst>
          </a:blip>
          <a:srcRect l="-2664" t="-19314" r="2664" b="19314"/>
          <a:stretch/>
        </p:blipFill>
        <p:spPr>
          <a:xfrm>
            <a:off x="9254292" y="-759797"/>
            <a:ext cx="3922834" cy="3922834"/>
          </a:xfrm>
          <a:prstGeom prst="flowChartDecision">
            <a:avLst/>
          </a:prstGeom>
          <a:noFill/>
          <a:ln>
            <a:noFill/>
          </a:ln>
        </p:spPr>
      </p:pic>
      <p:sp>
        <p:nvSpPr>
          <p:cNvPr id="9" name="Title 8">
            <a:extLst>
              <a:ext uri="{FF2B5EF4-FFF2-40B4-BE49-F238E27FC236}">
                <a16:creationId xmlns:a16="http://schemas.microsoft.com/office/drawing/2014/main" id="{16BB0FD3-3157-F74F-BD5F-1E808DEC4CAB}"/>
              </a:ext>
            </a:extLst>
          </p:cNvPr>
          <p:cNvSpPr>
            <a:spLocks noGrp="1"/>
          </p:cNvSpPr>
          <p:nvPr>
            <p:ph type="title"/>
          </p:nvPr>
        </p:nvSpPr>
        <p:spPr>
          <a:xfrm>
            <a:off x="-911878" y="39322"/>
            <a:ext cx="9476014" cy="1325563"/>
          </a:xfrm>
        </p:spPr>
        <p:txBody>
          <a:bodyPr>
            <a:normAutofit/>
          </a:bodyPr>
          <a:lstStyle/>
          <a:p>
            <a:pPr algn="r" rtl="1"/>
            <a:r>
              <a:rPr lang="ar-SA" sz="2400" dirty="0">
                <a:latin typeface="Dubai" panose="020B0503030403030204" pitchFamily="34" charset="-78"/>
                <a:cs typeface="Dubai" panose="020B0503030403030204" pitchFamily="34" charset="-78"/>
              </a:rPr>
              <a:t>مهارات التخطيط الإستراتيجي في بيئات العمل</a:t>
            </a:r>
            <a:endParaRPr lang="en-CO" sz="2400" dirty="0">
              <a:latin typeface="Dubai" panose="020B0503030403030204" pitchFamily="34" charset="-78"/>
              <a:cs typeface="Dubai" panose="020B0503030403030204" pitchFamily="34" charset="-78"/>
            </a:endParaRPr>
          </a:p>
        </p:txBody>
      </p:sp>
      <p:sp>
        <p:nvSpPr>
          <p:cNvPr id="15" name="Title 8">
            <a:extLst>
              <a:ext uri="{FF2B5EF4-FFF2-40B4-BE49-F238E27FC236}">
                <a16:creationId xmlns:a16="http://schemas.microsoft.com/office/drawing/2014/main" id="{26D5F974-8CD5-C241-9BF0-5E8B22C5E2DE}"/>
              </a:ext>
            </a:extLst>
          </p:cNvPr>
          <p:cNvSpPr txBox="1">
            <a:spLocks/>
          </p:cNvSpPr>
          <p:nvPr/>
        </p:nvSpPr>
        <p:spPr>
          <a:xfrm>
            <a:off x="706560" y="4970675"/>
            <a:ext cx="3804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r>
              <a:rPr lang="en-CO" sz="2800" spc="300" dirty="0">
                <a:solidFill>
                  <a:schemeClr val="bg1"/>
                </a:solidFill>
              </a:rPr>
              <a:t>WHY DO </a:t>
            </a:r>
            <a:br>
              <a:rPr lang="en-CO" sz="2800" spc="300" dirty="0">
                <a:solidFill>
                  <a:schemeClr val="bg1"/>
                </a:solidFill>
              </a:rPr>
            </a:br>
            <a:r>
              <a:rPr lang="en-CO" sz="2800" spc="300" dirty="0">
                <a:solidFill>
                  <a:schemeClr val="bg1"/>
                </a:solidFill>
              </a:rPr>
              <a:t>ORGANIZATIONS </a:t>
            </a:r>
            <a:br>
              <a:rPr lang="en-CO" sz="2800" spc="300" dirty="0">
                <a:solidFill>
                  <a:schemeClr val="bg1"/>
                </a:solidFill>
              </a:rPr>
            </a:br>
            <a:r>
              <a:rPr lang="en-CO" sz="2800" spc="300" dirty="0">
                <a:solidFill>
                  <a:schemeClr val="bg1"/>
                </a:solidFill>
              </a:rPr>
              <a:t>NEED IT?</a:t>
            </a:r>
          </a:p>
        </p:txBody>
      </p:sp>
      <p:sp>
        <p:nvSpPr>
          <p:cNvPr id="16" name="TextBox 15">
            <a:extLst>
              <a:ext uri="{FF2B5EF4-FFF2-40B4-BE49-F238E27FC236}">
                <a16:creationId xmlns:a16="http://schemas.microsoft.com/office/drawing/2014/main" id="{6101DA98-8AF4-3B49-859D-0E40C8FAFFFF}"/>
              </a:ext>
            </a:extLst>
          </p:cNvPr>
          <p:cNvSpPr txBox="1"/>
          <p:nvPr/>
        </p:nvSpPr>
        <p:spPr>
          <a:xfrm>
            <a:off x="5450776"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80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3CB4F103-C537-6246-B9F8-AF58B58D9B2D}"/>
              </a:ext>
            </a:extLst>
          </p:cNvPr>
          <p:cNvSpPr txBox="1"/>
          <p:nvPr/>
        </p:nvSpPr>
        <p:spPr>
          <a:xfrm>
            <a:off x="7882442"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78</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39D7D3B6-628A-644F-AAD4-E467826EA90B}"/>
              </a:ext>
            </a:extLst>
          </p:cNvPr>
          <p:cNvSpPr txBox="1"/>
          <p:nvPr/>
        </p:nvSpPr>
        <p:spPr>
          <a:xfrm>
            <a:off x="10324264"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90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C5C6F5AC-42BF-8F45-8A6A-9515D3E24B5F}"/>
              </a:ext>
            </a:extLst>
          </p:cNvPr>
          <p:cNvSpPr txBox="1"/>
          <p:nvPr/>
        </p:nvSpPr>
        <p:spPr>
          <a:xfrm>
            <a:off x="5128532"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companies lack or don’t have structured cross-functional collaboration</a:t>
            </a:r>
          </a:p>
        </p:txBody>
      </p:sp>
      <p:sp>
        <p:nvSpPr>
          <p:cNvPr id="25" name="TextBox 24">
            <a:extLst>
              <a:ext uri="{FF2B5EF4-FFF2-40B4-BE49-F238E27FC236}">
                <a16:creationId xmlns:a16="http://schemas.microsoft.com/office/drawing/2014/main" id="{396D592B-A4CB-F74E-9E1F-2F93872E833F}"/>
              </a:ext>
            </a:extLst>
          </p:cNvPr>
          <p:cNvSpPr txBox="1"/>
          <p:nvPr/>
        </p:nvSpPr>
        <p:spPr>
          <a:xfrm>
            <a:off x="7569389"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buyers say the content provided doesn’t meet their expectations</a:t>
            </a:r>
          </a:p>
        </p:txBody>
      </p:sp>
      <p:sp>
        <p:nvSpPr>
          <p:cNvPr id="26" name="TextBox 25">
            <a:extLst>
              <a:ext uri="{FF2B5EF4-FFF2-40B4-BE49-F238E27FC236}">
                <a16:creationId xmlns:a16="http://schemas.microsoft.com/office/drawing/2014/main" id="{012A62F6-FF93-0C45-867D-6D36CCDF59D6}"/>
              </a:ext>
            </a:extLst>
          </p:cNvPr>
          <p:cNvSpPr txBox="1"/>
          <p:nvPr/>
        </p:nvSpPr>
        <p:spPr>
          <a:xfrm>
            <a:off x="10022040"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marketers don't know how to properly measure ROI of content</a:t>
            </a:r>
            <a:endParaRPr lang="en-CO" sz="1400" dirty="0">
              <a:solidFill>
                <a:schemeClr val="bg1"/>
              </a:solidFill>
              <a:latin typeface="Segoe UI" panose="020B0502040204020203" pitchFamily="34" charset="0"/>
              <a:cs typeface="Segoe UI" panose="020B0502040204020203" pitchFamily="34" charset="0"/>
            </a:endParaRPr>
          </a:p>
        </p:txBody>
      </p:sp>
      <p:sp>
        <p:nvSpPr>
          <p:cNvPr id="37" name="Freeform 36">
            <a:extLst>
              <a:ext uri="{FF2B5EF4-FFF2-40B4-BE49-F238E27FC236}">
                <a16:creationId xmlns:a16="http://schemas.microsoft.com/office/drawing/2014/main" id="{9411383C-7C4C-E848-B5E7-BD2F50027854}"/>
              </a:ext>
            </a:extLst>
          </p:cNvPr>
          <p:cNvSpPr/>
          <p:nvPr/>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5" name="Freeform 34">
            <a:extLst>
              <a:ext uri="{FF2B5EF4-FFF2-40B4-BE49-F238E27FC236}">
                <a16:creationId xmlns:a16="http://schemas.microsoft.com/office/drawing/2014/main" id="{6912911E-38F9-BB47-B85D-F40AEADA0E23}"/>
              </a:ext>
            </a:extLst>
          </p:cNvPr>
          <p:cNvSpPr/>
          <p:nvPr/>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4" name="Freeform 33">
            <a:extLst>
              <a:ext uri="{FF2B5EF4-FFF2-40B4-BE49-F238E27FC236}">
                <a16:creationId xmlns:a16="http://schemas.microsoft.com/office/drawing/2014/main" id="{7EA29C17-6F59-5E4B-A411-DB0A819A9196}"/>
              </a:ext>
            </a:extLst>
          </p:cNvPr>
          <p:cNvSpPr/>
          <p:nvPr/>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 name="مستطيل ذو زاوية واحدة مستديرة 2"/>
          <p:cNvSpPr/>
          <p:nvPr/>
        </p:nvSpPr>
        <p:spPr>
          <a:xfrm>
            <a:off x="381077" y="930167"/>
            <a:ext cx="8873215" cy="5620928"/>
          </a:xfrm>
          <a:prstGeom prst="round1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endParaRPr lang="ar-SA" dirty="0">
              <a:latin typeface="Dubai" panose="020B0503030403030204" pitchFamily="34" charset="-78"/>
              <a:cs typeface="Dubai" panose="020B0503030403030204" pitchFamily="34" charset="-78"/>
            </a:endParaRPr>
          </a:p>
        </p:txBody>
      </p:sp>
      <p:sp>
        <p:nvSpPr>
          <p:cNvPr id="2" name="مستطيل 1">
            <a:extLst>
              <a:ext uri="{FF2B5EF4-FFF2-40B4-BE49-F238E27FC236}">
                <a16:creationId xmlns:a16="http://schemas.microsoft.com/office/drawing/2014/main" id="{751FF6D3-F5D4-2213-429D-0832B89A27A7}"/>
              </a:ext>
            </a:extLst>
          </p:cNvPr>
          <p:cNvSpPr/>
          <p:nvPr/>
        </p:nvSpPr>
        <p:spPr>
          <a:xfrm>
            <a:off x="867103" y="792847"/>
            <a:ext cx="8048421" cy="4970591"/>
          </a:xfrm>
          <a:prstGeom prst="rect">
            <a:avLst/>
          </a:prstGeom>
          <a:noFill/>
        </p:spPr>
        <p:txBody>
          <a:bodyPr wrap="square" lIns="91440" tIns="45720" rIns="91440" bIns="45720">
            <a:spAutoFit/>
          </a:bodyPr>
          <a:lstStyle/>
          <a:p>
            <a:pPr algn="r"/>
            <a:endParaRPr lang="ar-SA" sz="2400" dirty="0">
              <a:ln w="0"/>
              <a:effectLst>
                <a:outerShdw blurRad="38100" dist="19050" dir="2700000" algn="tl" rotWithShape="0">
                  <a:schemeClr val="dk1">
                    <a:alpha val="40000"/>
                  </a:schemeClr>
                </a:outerShdw>
              </a:effectLst>
              <a:latin typeface="DIN Next LT Arabic Light" panose="020B0303020203050203" pitchFamily="34" charset="-78"/>
              <a:cs typeface="DIN Next LT Arabic Light" panose="020B0303020203050203" pitchFamily="34" charset="-78"/>
            </a:endParaRPr>
          </a:p>
          <a:p>
            <a:pPr marL="342900" lvl="0" indent="-342900" algn="r" rtl="1">
              <a:lnSpc>
                <a:spcPct val="115000"/>
              </a:lnSpc>
              <a:spcAft>
                <a:spcPts val="800"/>
              </a:spcAft>
              <a:buFont typeface="Symbol" panose="05050102010706020507" pitchFamily="18" charset="2"/>
              <a:buChar char=""/>
            </a:pPr>
            <a:r>
              <a:rPr lang="ar-SA" sz="2000" dirty="0">
                <a:solidFill>
                  <a:schemeClr val="lt1"/>
                </a:solidFill>
                <a:latin typeface="Dubai" panose="020B0503030403030204" pitchFamily="34" charset="-78"/>
                <a:cs typeface="Dubai" panose="020B0503030403030204" pitchFamily="34" charset="-78"/>
              </a:rPr>
              <a:t>الوحدة الأولى: مدخل إلى التخطيط الاستراتيجي</a:t>
            </a:r>
          </a:p>
          <a:p>
            <a:pPr algn="just" rtl="1">
              <a:lnSpc>
                <a:spcPct val="115000"/>
              </a:lnSpc>
              <a:spcAft>
                <a:spcPts val="800"/>
              </a:spcAft>
            </a:pPr>
            <a:r>
              <a:rPr lang="ar-SA" sz="2000" dirty="0">
                <a:solidFill>
                  <a:schemeClr val="lt1"/>
                </a:solidFill>
                <a:latin typeface="Dubai" panose="020B0503030403030204" pitchFamily="34" charset="-78"/>
                <a:cs typeface="Dubai" panose="020B0503030403030204" pitchFamily="34" charset="-78"/>
              </a:rPr>
              <a:t>تقدّم هذه الوحدة إطاراً شاملاً لفهم مفهوم التخطيط الاستراتيجي وأهميته في توجيه المنظمات نحو أهدافها طويلة المدى. يتم استعراض مستويات التخطيط المختلفة—الاستراتيجي والتشغيلي والتكتيكي—مع تسليط الضوء على خصائص التخطيط الفعّال. كما تتناول الوحدة المراحل الأساسية لبناء خطة استراتيجية متكاملة تساعد في تحسين اتخاذ القرار داخل بيئات العمل</a:t>
            </a:r>
          </a:p>
          <a:p>
            <a:pPr marL="342900" indent="-342900" algn="just" rtl="1">
              <a:lnSpc>
                <a:spcPct val="115000"/>
              </a:lnSpc>
              <a:spcAft>
                <a:spcPts val="800"/>
              </a:spcAft>
              <a:buFont typeface="Arial" panose="020B0604020202020204" pitchFamily="34" charset="0"/>
              <a:buChar char="•"/>
            </a:pPr>
            <a:endParaRPr lang="ar-SA" sz="2000" dirty="0">
              <a:solidFill>
                <a:schemeClr val="lt1"/>
              </a:solidFill>
              <a:latin typeface="Dubai" panose="020B0503030403030204" pitchFamily="34" charset="-78"/>
              <a:cs typeface="Dubai" panose="020B0503030403030204" pitchFamily="34" charset="-78"/>
            </a:endParaRPr>
          </a:p>
          <a:p>
            <a:pPr marL="342900" indent="-342900" algn="just" rtl="1">
              <a:lnSpc>
                <a:spcPct val="115000"/>
              </a:lnSpc>
              <a:spcAft>
                <a:spcPts val="800"/>
              </a:spcAft>
              <a:buFont typeface="Arial" panose="020B0604020202020204" pitchFamily="34" charset="0"/>
              <a:buChar char="•"/>
            </a:pPr>
            <a:r>
              <a:rPr lang="ar-SA" sz="2000" dirty="0">
                <a:solidFill>
                  <a:schemeClr val="lt1"/>
                </a:solidFill>
                <a:latin typeface="Dubai" panose="020B0503030403030204" pitchFamily="34" charset="-78"/>
                <a:cs typeface="Dubai" panose="020B0503030403030204" pitchFamily="34" charset="-78"/>
              </a:rPr>
              <a:t>أهمية التخطيط الاستراتيجي</a:t>
            </a:r>
          </a:p>
          <a:p>
            <a:pPr marL="342900" indent="-342900" algn="just" rtl="1">
              <a:lnSpc>
                <a:spcPct val="115000"/>
              </a:lnSpc>
              <a:spcAft>
                <a:spcPts val="800"/>
              </a:spcAft>
              <a:buFont typeface="Arial" panose="020B0604020202020204" pitchFamily="34" charset="0"/>
              <a:buChar char="•"/>
            </a:pPr>
            <a:r>
              <a:rPr lang="ar-SA" sz="2000" dirty="0">
                <a:solidFill>
                  <a:schemeClr val="lt1"/>
                </a:solidFill>
                <a:latin typeface="Dubai" panose="020B0503030403030204" pitchFamily="34" charset="-78"/>
                <a:cs typeface="Dubai" panose="020B0503030403030204" pitchFamily="34" charset="-78"/>
              </a:rPr>
              <a:t>أنواع التخطيط (استراتيجي - تشغيلي - تكتيكي)</a:t>
            </a:r>
          </a:p>
          <a:p>
            <a:pPr marL="342900" indent="-342900" algn="just" rtl="1">
              <a:lnSpc>
                <a:spcPct val="115000"/>
              </a:lnSpc>
              <a:spcAft>
                <a:spcPts val="800"/>
              </a:spcAft>
              <a:buFont typeface="Arial" panose="020B0604020202020204" pitchFamily="34" charset="0"/>
              <a:buChar char="•"/>
            </a:pPr>
            <a:r>
              <a:rPr lang="ar-SA" sz="2000" dirty="0">
                <a:solidFill>
                  <a:schemeClr val="lt1"/>
                </a:solidFill>
                <a:latin typeface="Dubai" panose="020B0503030403030204" pitchFamily="34" charset="-78"/>
                <a:cs typeface="Dubai" panose="020B0503030403030204" pitchFamily="34" charset="-78"/>
              </a:rPr>
              <a:t>خصائص التخطيط الفعال</a:t>
            </a:r>
          </a:p>
          <a:p>
            <a:pPr marL="342900" indent="-342900" algn="just" rtl="1">
              <a:lnSpc>
                <a:spcPct val="115000"/>
              </a:lnSpc>
              <a:spcAft>
                <a:spcPts val="800"/>
              </a:spcAft>
              <a:buFont typeface="Arial" panose="020B0604020202020204" pitchFamily="34" charset="0"/>
              <a:buChar char="•"/>
            </a:pPr>
            <a:r>
              <a:rPr lang="ar-SA" sz="2000" dirty="0">
                <a:solidFill>
                  <a:schemeClr val="lt1"/>
                </a:solidFill>
                <a:latin typeface="Dubai" panose="020B0503030403030204" pitchFamily="34" charset="-78"/>
                <a:cs typeface="Dubai" panose="020B0503030403030204" pitchFamily="34" charset="-78"/>
              </a:rPr>
              <a:t>مراحل التخطيط الاستراتيجي</a:t>
            </a:r>
          </a:p>
        </p:txBody>
      </p:sp>
    </p:spTree>
    <p:extLst>
      <p:ext uri="{BB962C8B-B14F-4D97-AF65-F5344CB8AC3E}">
        <p14:creationId xmlns:p14="http://schemas.microsoft.com/office/powerpoint/2010/main" val="687296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C729B-6B23-3978-F872-83950A35C8B8}"/>
            </a:ext>
          </a:extLst>
        </p:cNvPr>
        <p:cNvGrpSpPr/>
        <p:nvPr/>
      </p:nvGrpSpPr>
      <p:grpSpPr>
        <a:xfrm>
          <a:off x="0" y="0"/>
          <a:ext cx="0" cy="0"/>
          <a:chOff x="0" y="0"/>
          <a:chExt cx="0" cy="0"/>
        </a:xfrm>
      </p:grpSpPr>
      <p:pic>
        <p:nvPicPr>
          <p:cNvPr id="44" name="Google Shape;396;p38">
            <a:extLst>
              <a:ext uri="{FF2B5EF4-FFF2-40B4-BE49-F238E27FC236}">
                <a16:creationId xmlns:a16="http://schemas.microsoft.com/office/drawing/2014/main" id="{AC7A54A6-46F6-072E-139E-FC4284E5FBC2}"/>
              </a:ext>
            </a:extLst>
          </p:cNvPr>
          <p:cNvPicPr preferRelativeResize="0"/>
          <p:nvPr/>
        </p:nvPicPr>
        <p:blipFill rotWithShape="1">
          <a:blip r:embed="rId3">
            <a:extLst>
              <a:ext uri="{28A0092B-C50C-407E-A947-70E740481C1C}">
                <a14:useLocalDpi xmlns:a14="http://schemas.microsoft.com/office/drawing/2010/main" val="0"/>
              </a:ext>
            </a:extLst>
          </a:blip>
          <a:srcRect l="-2664" t="-19314" r="2664" b="19314"/>
          <a:stretch/>
        </p:blipFill>
        <p:spPr>
          <a:xfrm>
            <a:off x="9254292" y="-759797"/>
            <a:ext cx="3922834" cy="3922834"/>
          </a:xfrm>
          <a:prstGeom prst="flowChartDecision">
            <a:avLst/>
          </a:prstGeom>
          <a:noFill/>
          <a:ln>
            <a:noFill/>
          </a:ln>
        </p:spPr>
      </p:pic>
      <p:sp>
        <p:nvSpPr>
          <p:cNvPr id="9" name="Title 8">
            <a:extLst>
              <a:ext uri="{FF2B5EF4-FFF2-40B4-BE49-F238E27FC236}">
                <a16:creationId xmlns:a16="http://schemas.microsoft.com/office/drawing/2014/main" id="{8E8FB840-224D-3A79-78BB-F5AAC4B2211F}"/>
              </a:ext>
            </a:extLst>
          </p:cNvPr>
          <p:cNvSpPr>
            <a:spLocks noGrp="1"/>
          </p:cNvSpPr>
          <p:nvPr>
            <p:ph type="title"/>
          </p:nvPr>
        </p:nvSpPr>
        <p:spPr>
          <a:xfrm>
            <a:off x="-946600" y="18455"/>
            <a:ext cx="9476014" cy="1325563"/>
          </a:xfrm>
        </p:spPr>
        <p:txBody>
          <a:bodyPr>
            <a:normAutofit/>
          </a:bodyPr>
          <a:lstStyle/>
          <a:p>
            <a:pPr algn="r" rtl="1"/>
            <a:r>
              <a:rPr lang="ar-SA" sz="2400" dirty="0">
                <a:latin typeface="Dubai" panose="020B0503030403030204" pitchFamily="34" charset="-78"/>
                <a:cs typeface="Dubai" panose="020B0503030403030204" pitchFamily="34" charset="-78"/>
              </a:rPr>
              <a:t>مهارات التخطيط الإستراتيجي في بيئات العمل</a:t>
            </a:r>
            <a:endParaRPr lang="en-CO" sz="2400" dirty="0">
              <a:latin typeface="Dubai" panose="020B0503030403030204" pitchFamily="34" charset="-78"/>
              <a:cs typeface="Dubai" panose="020B0503030403030204" pitchFamily="34" charset="-78"/>
            </a:endParaRPr>
          </a:p>
        </p:txBody>
      </p:sp>
      <p:sp>
        <p:nvSpPr>
          <p:cNvPr id="15" name="Title 8">
            <a:extLst>
              <a:ext uri="{FF2B5EF4-FFF2-40B4-BE49-F238E27FC236}">
                <a16:creationId xmlns:a16="http://schemas.microsoft.com/office/drawing/2014/main" id="{52D3E668-5F26-9A7B-3DA0-A1F4E767FDB6}"/>
              </a:ext>
            </a:extLst>
          </p:cNvPr>
          <p:cNvSpPr txBox="1">
            <a:spLocks/>
          </p:cNvSpPr>
          <p:nvPr/>
        </p:nvSpPr>
        <p:spPr>
          <a:xfrm>
            <a:off x="706560" y="4970675"/>
            <a:ext cx="3804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r>
              <a:rPr lang="en-CO" sz="2800" spc="300" dirty="0">
                <a:solidFill>
                  <a:schemeClr val="bg1"/>
                </a:solidFill>
              </a:rPr>
              <a:t>WHY DO </a:t>
            </a:r>
            <a:br>
              <a:rPr lang="en-CO" sz="2800" spc="300" dirty="0">
                <a:solidFill>
                  <a:schemeClr val="bg1"/>
                </a:solidFill>
              </a:rPr>
            </a:br>
            <a:r>
              <a:rPr lang="en-CO" sz="2800" spc="300" dirty="0">
                <a:solidFill>
                  <a:schemeClr val="bg1"/>
                </a:solidFill>
              </a:rPr>
              <a:t>ORGANIZATIONS </a:t>
            </a:r>
            <a:br>
              <a:rPr lang="en-CO" sz="2800" spc="300" dirty="0">
                <a:solidFill>
                  <a:schemeClr val="bg1"/>
                </a:solidFill>
              </a:rPr>
            </a:br>
            <a:r>
              <a:rPr lang="en-CO" sz="2800" spc="300" dirty="0">
                <a:solidFill>
                  <a:schemeClr val="bg1"/>
                </a:solidFill>
              </a:rPr>
              <a:t>NEED IT?</a:t>
            </a:r>
          </a:p>
        </p:txBody>
      </p:sp>
      <p:sp>
        <p:nvSpPr>
          <p:cNvPr id="16" name="TextBox 15">
            <a:extLst>
              <a:ext uri="{FF2B5EF4-FFF2-40B4-BE49-F238E27FC236}">
                <a16:creationId xmlns:a16="http://schemas.microsoft.com/office/drawing/2014/main" id="{3CA0D299-C322-DA85-008D-6211CDB0FC2C}"/>
              </a:ext>
            </a:extLst>
          </p:cNvPr>
          <p:cNvSpPr txBox="1"/>
          <p:nvPr/>
        </p:nvSpPr>
        <p:spPr>
          <a:xfrm>
            <a:off x="5450776"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80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B0312FEF-4A0F-20D0-7129-FC5EC69688F8}"/>
              </a:ext>
            </a:extLst>
          </p:cNvPr>
          <p:cNvSpPr txBox="1"/>
          <p:nvPr/>
        </p:nvSpPr>
        <p:spPr>
          <a:xfrm>
            <a:off x="7882442"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78</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9D959E3E-4DBE-E74D-BF7D-DE1117CD63DF}"/>
              </a:ext>
            </a:extLst>
          </p:cNvPr>
          <p:cNvSpPr txBox="1"/>
          <p:nvPr/>
        </p:nvSpPr>
        <p:spPr>
          <a:xfrm>
            <a:off x="10324264"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90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2A5AFB5E-F10D-6276-6254-3885558C5068}"/>
              </a:ext>
            </a:extLst>
          </p:cNvPr>
          <p:cNvSpPr txBox="1"/>
          <p:nvPr/>
        </p:nvSpPr>
        <p:spPr>
          <a:xfrm>
            <a:off x="5128532"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companies lack or don’t have structured cross-functional collaboration</a:t>
            </a:r>
          </a:p>
        </p:txBody>
      </p:sp>
      <p:sp>
        <p:nvSpPr>
          <p:cNvPr id="25" name="TextBox 24">
            <a:extLst>
              <a:ext uri="{FF2B5EF4-FFF2-40B4-BE49-F238E27FC236}">
                <a16:creationId xmlns:a16="http://schemas.microsoft.com/office/drawing/2014/main" id="{64D5CA33-AACF-5D13-FBA5-6562A20B2596}"/>
              </a:ext>
            </a:extLst>
          </p:cNvPr>
          <p:cNvSpPr txBox="1"/>
          <p:nvPr/>
        </p:nvSpPr>
        <p:spPr>
          <a:xfrm>
            <a:off x="7569389"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buyers say the content provided doesn’t meet their expectations</a:t>
            </a:r>
          </a:p>
        </p:txBody>
      </p:sp>
      <p:sp>
        <p:nvSpPr>
          <p:cNvPr id="26" name="TextBox 25">
            <a:extLst>
              <a:ext uri="{FF2B5EF4-FFF2-40B4-BE49-F238E27FC236}">
                <a16:creationId xmlns:a16="http://schemas.microsoft.com/office/drawing/2014/main" id="{01193B4A-C5E2-7775-D0A1-ABF907E97CD5}"/>
              </a:ext>
            </a:extLst>
          </p:cNvPr>
          <p:cNvSpPr txBox="1"/>
          <p:nvPr/>
        </p:nvSpPr>
        <p:spPr>
          <a:xfrm>
            <a:off x="10022040"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marketers don't know how to properly measure ROI of content</a:t>
            </a:r>
            <a:endParaRPr lang="en-CO" sz="1400" dirty="0">
              <a:solidFill>
                <a:schemeClr val="bg1"/>
              </a:solidFill>
              <a:latin typeface="Segoe UI" panose="020B0502040204020203" pitchFamily="34" charset="0"/>
              <a:cs typeface="Segoe UI" panose="020B0502040204020203" pitchFamily="34" charset="0"/>
            </a:endParaRPr>
          </a:p>
        </p:txBody>
      </p:sp>
      <p:sp>
        <p:nvSpPr>
          <p:cNvPr id="37" name="Freeform 36">
            <a:extLst>
              <a:ext uri="{FF2B5EF4-FFF2-40B4-BE49-F238E27FC236}">
                <a16:creationId xmlns:a16="http://schemas.microsoft.com/office/drawing/2014/main" id="{5AE25DE6-7D5F-73B0-BEC9-96CF17CB99AE}"/>
              </a:ext>
            </a:extLst>
          </p:cNvPr>
          <p:cNvSpPr/>
          <p:nvPr/>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5" name="Freeform 34">
            <a:extLst>
              <a:ext uri="{FF2B5EF4-FFF2-40B4-BE49-F238E27FC236}">
                <a16:creationId xmlns:a16="http://schemas.microsoft.com/office/drawing/2014/main" id="{37BEC649-4981-E779-3AAD-C3FFEA4996F9}"/>
              </a:ext>
            </a:extLst>
          </p:cNvPr>
          <p:cNvSpPr/>
          <p:nvPr/>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4" name="Freeform 33">
            <a:extLst>
              <a:ext uri="{FF2B5EF4-FFF2-40B4-BE49-F238E27FC236}">
                <a16:creationId xmlns:a16="http://schemas.microsoft.com/office/drawing/2014/main" id="{1E5D0C0F-E2A4-1DE5-6C71-DFB4D051DCC7}"/>
              </a:ext>
            </a:extLst>
          </p:cNvPr>
          <p:cNvSpPr/>
          <p:nvPr/>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 name="مستطيل ذو زاوية واحدة مستديرة 2">
            <a:extLst>
              <a:ext uri="{FF2B5EF4-FFF2-40B4-BE49-F238E27FC236}">
                <a16:creationId xmlns:a16="http://schemas.microsoft.com/office/drawing/2014/main" id="{2CE35215-436D-D120-E25D-B3713AFA61CD}"/>
              </a:ext>
            </a:extLst>
          </p:cNvPr>
          <p:cNvSpPr/>
          <p:nvPr/>
        </p:nvSpPr>
        <p:spPr>
          <a:xfrm>
            <a:off x="381077" y="930167"/>
            <a:ext cx="8873215" cy="5620928"/>
          </a:xfrm>
          <a:prstGeom prst="round1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endParaRPr lang="ar-SA" dirty="0">
              <a:latin typeface="Dubai" panose="020B0503030403030204" pitchFamily="34" charset="-78"/>
              <a:cs typeface="Dubai" panose="020B0503030403030204" pitchFamily="34" charset="-78"/>
            </a:endParaRPr>
          </a:p>
        </p:txBody>
      </p:sp>
      <p:sp>
        <p:nvSpPr>
          <p:cNvPr id="2" name="مستطيل 1">
            <a:extLst>
              <a:ext uri="{FF2B5EF4-FFF2-40B4-BE49-F238E27FC236}">
                <a16:creationId xmlns:a16="http://schemas.microsoft.com/office/drawing/2014/main" id="{5B2B0954-838F-4C58-B9BA-4B6D98F898B9}"/>
              </a:ext>
            </a:extLst>
          </p:cNvPr>
          <p:cNvSpPr/>
          <p:nvPr/>
        </p:nvSpPr>
        <p:spPr>
          <a:xfrm>
            <a:off x="1024759" y="667434"/>
            <a:ext cx="7601903" cy="5411738"/>
          </a:xfrm>
          <a:prstGeom prst="rect">
            <a:avLst/>
          </a:prstGeom>
          <a:noFill/>
        </p:spPr>
        <p:txBody>
          <a:bodyPr wrap="square" lIns="91440" tIns="45720" rIns="91440" bIns="45720">
            <a:spAutoFit/>
          </a:bodyPr>
          <a:lstStyle/>
          <a:p>
            <a:pPr lvl="0" algn="r" rtl="1">
              <a:lnSpc>
                <a:spcPct val="115000"/>
              </a:lnSpc>
              <a:spcAft>
                <a:spcPts val="800"/>
              </a:spcAft>
            </a:pPr>
            <a:endParaRPr lang="en-US" sz="2000" dirty="0">
              <a:solidFill>
                <a:schemeClr val="lt1"/>
              </a:solidFill>
              <a:latin typeface="Dubai" panose="020B0503030403030204" pitchFamily="34" charset="-78"/>
              <a:cs typeface="Dubai" panose="020B0503030403030204" pitchFamily="34" charset="-78"/>
            </a:endParaRPr>
          </a:p>
          <a:p>
            <a:pPr marL="342900" lvl="0" indent="-342900" algn="r" rtl="1">
              <a:lnSpc>
                <a:spcPct val="115000"/>
              </a:lnSpc>
              <a:buFont typeface="Symbol" panose="05050102010706020507" pitchFamily="18" charset="2"/>
              <a:buChar char=""/>
            </a:pPr>
            <a:r>
              <a:rPr lang="ar-SA" sz="2000" dirty="0">
                <a:solidFill>
                  <a:schemeClr val="lt1"/>
                </a:solidFill>
                <a:latin typeface="Dubai" panose="020B0503030403030204" pitchFamily="34" charset="-78"/>
                <a:cs typeface="Dubai" panose="020B0503030403030204" pitchFamily="34" charset="-78"/>
              </a:rPr>
              <a:t>الوحدة الثانية: التحليل البيئي</a:t>
            </a:r>
          </a:p>
          <a:p>
            <a:pPr algn="just" rtl="1">
              <a:lnSpc>
                <a:spcPct val="115000"/>
              </a:lnSpc>
              <a:spcAft>
                <a:spcPts val="800"/>
              </a:spcAft>
            </a:pPr>
            <a:r>
              <a:rPr lang="ar-SA" sz="2000" dirty="0">
                <a:solidFill>
                  <a:schemeClr val="lt1"/>
                </a:solidFill>
                <a:latin typeface="Dubai" panose="020B0503030403030204" pitchFamily="34" charset="-78"/>
                <a:cs typeface="Dubai" panose="020B0503030403030204" pitchFamily="34" charset="-78"/>
              </a:rPr>
              <a:t>تركّز هذه الوحدة على فهم البيئة الداخلية والخارجية للمنظمة من خلال استخدام أدوات تحليلية متنوعة مثل </a:t>
            </a:r>
            <a:r>
              <a:rPr lang="en-US" sz="2000" dirty="0">
                <a:solidFill>
                  <a:schemeClr val="lt1"/>
                </a:solidFill>
                <a:latin typeface="Dubai" panose="020B0503030403030204" pitchFamily="34" charset="-78"/>
                <a:cs typeface="Dubai" panose="020B0503030403030204" pitchFamily="34" charset="-78"/>
              </a:rPr>
              <a:t>PESTEL </a:t>
            </a:r>
            <a:r>
              <a:rPr lang="ar-SA" sz="2000" dirty="0">
                <a:solidFill>
                  <a:schemeClr val="lt1"/>
                </a:solidFill>
                <a:latin typeface="Dubai" panose="020B0503030403030204" pitchFamily="34" charset="-78"/>
                <a:cs typeface="Dubai" panose="020B0503030403030204" pitchFamily="34" charset="-78"/>
              </a:rPr>
              <a:t>و</a:t>
            </a:r>
            <a:r>
              <a:rPr lang="en-US" sz="2000" dirty="0">
                <a:solidFill>
                  <a:schemeClr val="lt1"/>
                </a:solidFill>
                <a:latin typeface="Dubai" panose="020B0503030403030204" pitchFamily="34" charset="-78"/>
                <a:cs typeface="Dubai" panose="020B0503030403030204" pitchFamily="34" charset="-78"/>
              </a:rPr>
              <a:t> SWOT </a:t>
            </a:r>
            <a:r>
              <a:rPr lang="ar-SA" sz="2000" dirty="0">
                <a:solidFill>
                  <a:schemeClr val="lt1"/>
                </a:solidFill>
                <a:latin typeface="Dubai" panose="020B0503030403030204" pitchFamily="34" charset="-78"/>
                <a:cs typeface="Dubai" panose="020B0503030403030204" pitchFamily="34" charset="-78"/>
              </a:rPr>
              <a:t>يتعرّف المتدربون على تحليل الصناعة والمنافسين، إضافة إلى تقييم أصحاب المصلحة وتأثيرهم على توجهات المنظمة. تساعد هذه التحليلات في بناء صورة واضحة عن الفرص والتحديات التي تواجه المؤسسة، مما يمكّن من اتخاذ قرارات استراتيجية دقيقة</a:t>
            </a:r>
          </a:p>
          <a:p>
            <a:pPr marL="342900" indent="-342900" algn="just" rtl="1">
              <a:lnSpc>
                <a:spcPct val="115000"/>
              </a:lnSpc>
              <a:spcAft>
                <a:spcPts val="800"/>
              </a:spcAft>
              <a:buFont typeface="Arial" panose="020B0604020202020204" pitchFamily="34" charset="0"/>
              <a:buChar char="•"/>
            </a:pPr>
            <a:endParaRPr lang="ar-SA" sz="2000" dirty="0">
              <a:solidFill>
                <a:schemeClr val="lt1"/>
              </a:solidFill>
              <a:latin typeface="Dubai" panose="020B0503030403030204" pitchFamily="34" charset="-78"/>
              <a:cs typeface="Dubai" panose="020B0503030403030204" pitchFamily="34" charset="-78"/>
            </a:endParaRPr>
          </a:p>
          <a:p>
            <a:pPr marL="342900" indent="-342900" algn="just" rtl="1">
              <a:lnSpc>
                <a:spcPct val="115000"/>
              </a:lnSpc>
              <a:spcAft>
                <a:spcPts val="800"/>
              </a:spcAft>
              <a:buFont typeface="Arial" panose="020B0604020202020204" pitchFamily="34" charset="0"/>
              <a:buChar char="•"/>
            </a:pPr>
            <a:r>
              <a:rPr lang="ar-SA" sz="2000" dirty="0">
                <a:solidFill>
                  <a:schemeClr val="lt1"/>
                </a:solidFill>
                <a:latin typeface="Dubai" panose="020B0503030403030204" pitchFamily="34" charset="-78"/>
                <a:cs typeface="Dubai" panose="020B0503030403030204" pitchFamily="34" charset="-78"/>
              </a:rPr>
              <a:t>تحليل البيئة الخارجية (</a:t>
            </a:r>
            <a:r>
              <a:rPr lang="en-US" sz="2000" dirty="0">
                <a:solidFill>
                  <a:schemeClr val="lt1"/>
                </a:solidFill>
                <a:latin typeface="Dubai" panose="020B0503030403030204" pitchFamily="34" charset="-78"/>
                <a:cs typeface="Dubai" panose="020B0503030403030204" pitchFamily="34" charset="-78"/>
              </a:rPr>
              <a:t>(PESTEL</a:t>
            </a:r>
          </a:p>
          <a:p>
            <a:pPr marL="342900" indent="-342900" algn="just" rtl="1">
              <a:lnSpc>
                <a:spcPct val="115000"/>
              </a:lnSpc>
              <a:spcAft>
                <a:spcPts val="800"/>
              </a:spcAft>
              <a:buFont typeface="Arial" panose="020B0604020202020204" pitchFamily="34" charset="0"/>
              <a:buChar char="•"/>
            </a:pPr>
            <a:r>
              <a:rPr lang="ar-SA" sz="2000" dirty="0">
                <a:solidFill>
                  <a:schemeClr val="lt1"/>
                </a:solidFill>
                <a:latin typeface="Dubai" panose="020B0503030403030204" pitchFamily="34" charset="-78"/>
                <a:cs typeface="Dubai" panose="020B0503030403030204" pitchFamily="34" charset="-78"/>
              </a:rPr>
              <a:t>حليل البيئة الداخلية</a:t>
            </a:r>
          </a:p>
          <a:p>
            <a:pPr marL="342900" indent="-342900" algn="just" rtl="1">
              <a:lnSpc>
                <a:spcPct val="115000"/>
              </a:lnSpc>
              <a:spcAft>
                <a:spcPts val="800"/>
              </a:spcAft>
              <a:buFont typeface="Arial" panose="020B0604020202020204" pitchFamily="34" charset="0"/>
              <a:buChar char="•"/>
            </a:pPr>
            <a:r>
              <a:rPr lang="ar-SA" sz="2000" dirty="0">
                <a:solidFill>
                  <a:schemeClr val="lt1"/>
                </a:solidFill>
                <a:latin typeface="Dubai" panose="020B0503030403030204" pitchFamily="34" charset="-78"/>
                <a:cs typeface="Dubai" panose="020B0503030403030204" pitchFamily="34" charset="-78"/>
              </a:rPr>
              <a:t>تحليل </a:t>
            </a:r>
            <a:r>
              <a:rPr lang="en-US" sz="2000" dirty="0">
                <a:solidFill>
                  <a:schemeClr val="lt1"/>
                </a:solidFill>
                <a:latin typeface="Dubai" panose="020B0503030403030204" pitchFamily="34" charset="-78"/>
                <a:cs typeface="Dubai" panose="020B0503030403030204" pitchFamily="34" charset="-78"/>
              </a:rPr>
              <a:t>SWOT</a:t>
            </a:r>
          </a:p>
          <a:p>
            <a:pPr marL="342900" indent="-342900" algn="just" rtl="1">
              <a:lnSpc>
                <a:spcPct val="115000"/>
              </a:lnSpc>
              <a:spcAft>
                <a:spcPts val="800"/>
              </a:spcAft>
              <a:buFont typeface="Arial" panose="020B0604020202020204" pitchFamily="34" charset="0"/>
              <a:buChar char="•"/>
            </a:pPr>
            <a:r>
              <a:rPr lang="ar-SA" sz="2000" dirty="0">
                <a:solidFill>
                  <a:schemeClr val="lt1"/>
                </a:solidFill>
                <a:latin typeface="Dubai" panose="020B0503030403030204" pitchFamily="34" charset="-78"/>
                <a:cs typeface="Dubai" panose="020B0503030403030204" pitchFamily="34" charset="-78"/>
              </a:rPr>
              <a:t>تحليل المنافسين و الصناعة</a:t>
            </a:r>
          </a:p>
          <a:p>
            <a:pPr marL="342900" indent="-342900" algn="just" rtl="1">
              <a:lnSpc>
                <a:spcPct val="115000"/>
              </a:lnSpc>
              <a:spcAft>
                <a:spcPts val="800"/>
              </a:spcAft>
              <a:buFont typeface="Arial" panose="020B0604020202020204" pitchFamily="34" charset="0"/>
              <a:buChar char="•"/>
            </a:pPr>
            <a:r>
              <a:rPr lang="ar-SA" sz="2000" dirty="0">
                <a:solidFill>
                  <a:schemeClr val="lt1"/>
                </a:solidFill>
                <a:latin typeface="Dubai" panose="020B0503030403030204" pitchFamily="34" charset="-78"/>
                <a:cs typeface="Dubai" panose="020B0503030403030204" pitchFamily="34" charset="-78"/>
              </a:rPr>
              <a:t>تحليل اصحاب المصلحة</a:t>
            </a:r>
          </a:p>
        </p:txBody>
      </p:sp>
    </p:spTree>
    <p:extLst>
      <p:ext uri="{BB962C8B-B14F-4D97-AF65-F5344CB8AC3E}">
        <p14:creationId xmlns:p14="http://schemas.microsoft.com/office/powerpoint/2010/main" val="3762167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D9FD4-4DAB-0F7F-9DFE-2E4A3D9E2A2F}"/>
            </a:ext>
          </a:extLst>
        </p:cNvPr>
        <p:cNvGrpSpPr/>
        <p:nvPr/>
      </p:nvGrpSpPr>
      <p:grpSpPr>
        <a:xfrm>
          <a:off x="0" y="0"/>
          <a:ext cx="0" cy="0"/>
          <a:chOff x="0" y="0"/>
          <a:chExt cx="0" cy="0"/>
        </a:xfrm>
      </p:grpSpPr>
      <p:pic>
        <p:nvPicPr>
          <p:cNvPr id="44" name="Google Shape;396;p38">
            <a:extLst>
              <a:ext uri="{FF2B5EF4-FFF2-40B4-BE49-F238E27FC236}">
                <a16:creationId xmlns:a16="http://schemas.microsoft.com/office/drawing/2014/main" id="{44750465-43F5-2E92-3CA5-CF784A2D31E5}"/>
              </a:ext>
            </a:extLst>
          </p:cNvPr>
          <p:cNvPicPr preferRelativeResize="0"/>
          <p:nvPr/>
        </p:nvPicPr>
        <p:blipFill rotWithShape="1">
          <a:blip r:embed="rId3">
            <a:extLst>
              <a:ext uri="{28A0092B-C50C-407E-A947-70E740481C1C}">
                <a14:useLocalDpi xmlns:a14="http://schemas.microsoft.com/office/drawing/2010/main" val="0"/>
              </a:ext>
            </a:extLst>
          </a:blip>
          <a:srcRect l="-2664" t="-19314" r="2664" b="19314"/>
          <a:stretch/>
        </p:blipFill>
        <p:spPr>
          <a:xfrm>
            <a:off x="9254292" y="-759797"/>
            <a:ext cx="3922834" cy="3922834"/>
          </a:xfrm>
          <a:prstGeom prst="flowChartDecision">
            <a:avLst/>
          </a:prstGeom>
          <a:noFill/>
          <a:ln>
            <a:noFill/>
          </a:ln>
        </p:spPr>
      </p:pic>
      <p:sp>
        <p:nvSpPr>
          <p:cNvPr id="9" name="Title 8">
            <a:extLst>
              <a:ext uri="{FF2B5EF4-FFF2-40B4-BE49-F238E27FC236}">
                <a16:creationId xmlns:a16="http://schemas.microsoft.com/office/drawing/2014/main" id="{71CD9504-56B4-553A-16CA-7F1723407CFB}"/>
              </a:ext>
            </a:extLst>
          </p:cNvPr>
          <p:cNvSpPr>
            <a:spLocks noGrp="1"/>
          </p:cNvSpPr>
          <p:nvPr>
            <p:ph type="title"/>
          </p:nvPr>
        </p:nvSpPr>
        <p:spPr>
          <a:xfrm>
            <a:off x="-946600" y="18455"/>
            <a:ext cx="9476014" cy="1325563"/>
          </a:xfrm>
        </p:spPr>
        <p:txBody>
          <a:bodyPr>
            <a:normAutofit/>
          </a:bodyPr>
          <a:lstStyle/>
          <a:p>
            <a:pPr algn="r" rtl="1"/>
            <a:r>
              <a:rPr lang="ar-SA" sz="2400" dirty="0">
                <a:latin typeface="Dubai" panose="020B0503030403030204" pitchFamily="34" charset="-78"/>
                <a:cs typeface="Dubai" panose="020B0503030403030204" pitchFamily="34" charset="-78"/>
              </a:rPr>
              <a:t>مهارات التخطيط الإستراتيجي في بيئات العمل</a:t>
            </a:r>
            <a:endParaRPr lang="en-CO" sz="2400" dirty="0">
              <a:latin typeface="Dubai" panose="020B0503030403030204" pitchFamily="34" charset="-78"/>
              <a:cs typeface="Dubai" panose="020B0503030403030204" pitchFamily="34" charset="-78"/>
            </a:endParaRPr>
          </a:p>
        </p:txBody>
      </p:sp>
      <p:sp>
        <p:nvSpPr>
          <p:cNvPr id="15" name="Title 8">
            <a:extLst>
              <a:ext uri="{FF2B5EF4-FFF2-40B4-BE49-F238E27FC236}">
                <a16:creationId xmlns:a16="http://schemas.microsoft.com/office/drawing/2014/main" id="{4FF5BBC2-12BB-62BC-A149-0FA088E30CDE}"/>
              </a:ext>
            </a:extLst>
          </p:cNvPr>
          <p:cNvSpPr txBox="1">
            <a:spLocks/>
          </p:cNvSpPr>
          <p:nvPr/>
        </p:nvSpPr>
        <p:spPr>
          <a:xfrm>
            <a:off x="706560" y="4970675"/>
            <a:ext cx="3804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r>
              <a:rPr lang="en-CO" sz="2800" spc="300" dirty="0">
                <a:solidFill>
                  <a:schemeClr val="bg1"/>
                </a:solidFill>
              </a:rPr>
              <a:t>WHY DO </a:t>
            </a:r>
            <a:br>
              <a:rPr lang="en-CO" sz="2800" spc="300" dirty="0">
                <a:solidFill>
                  <a:schemeClr val="bg1"/>
                </a:solidFill>
              </a:rPr>
            </a:br>
            <a:r>
              <a:rPr lang="en-CO" sz="2800" spc="300" dirty="0">
                <a:solidFill>
                  <a:schemeClr val="bg1"/>
                </a:solidFill>
              </a:rPr>
              <a:t>ORGANIZATIONS </a:t>
            </a:r>
            <a:br>
              <a:rPr lang="en-CO" sz="2800" spc="300" dirty="0">
                <a:solidFill>
                  <a:schemeClr val="bg1"/>
                </a:solidFill>
              </a:rPr>
            </a:br>
            <a:r>
              <a:rPr lang="en-CO" sz="2800" spc="300" dirty="0">
                <a:solidFill>
                  <a:schemeClr val="bg1"/>
                </a:solidFill>
              </a:rPr>
              <a:t>NEED IT?</a:t>
            </a:r>
          </a:p>
        </p:txBody>
      </p:sp>
      <p:sp>
        <p:nvSpPr>
          <p:cNvPr id="16" name="TextBox 15">
            <a:extLst>
              <a:ext uri="{FF2B5EF4-FFF2-40B4-BE49-F238E27FC236}">
                <a16:creationId xmlns:a16="http://schemas.microsoft.com/office/drawing/2014/main" id="{E7F17E7D-4E4A-D0BA-BC4F-A93792EA93D7}"/>
              </a:ext>
            </a:extLst>
          </p:cNvPr>
          <p:cNvSpPr txBox="1"/>
          <p:nvPr/>
        </p:nvSpPr>
        <p:spPr>
          <a:xfrm>
            <a:off x="5450776"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80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A31B243F-7B3A-C416-605F-07BA98EDEB32}"/>
              </a:ext>
            </a:extLst>
          </p:cNvPr>
          <p:cNvSpPr txBox="1"/>
          <p:nvPr/>
        </p:nvSpPr>
        <p:spPr>
          <a:xfrm>
            <a:off x="7882442"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78</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A8DF4CB7-D075-4217-72D3-D2F1A815C679}"/>
              </a:ext>
            </a:extLst>
          </p:cNvPr>
          <p:cNvSpPr txBox="1"/>
          <p:nvPr/>
        </p:nvSpPr>
        <p:spPr>
          <a:xfrm>
            <a:off x="10324264"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90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C8D586F9-B2B5-0FD3-E014-FD7618BCA4E5}"/>
              </a:ext>
            </a:extLst>
          </p:cNvPr>
          <p:cNvSpPr txBox="1"/>
          <p:nvPr/>
        </p:nvSpPr>
        <p:spPr>
          <a:xfrm>
            <a:off x="5128532"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companies lack or don’t have structured cross-functional collaboration</a:t>
            </a:r>
          </a:p>
        </p:txBody>
      </p:sp>
      <p:sp>
        <p:nvSpPr>
          <p:cNvPr id="25" name="TextBox 24">
            <a:extLst>
              <a:ext uri="{FF2B5EF4-FFF2-40B4-BE49-F238E27FC236}">
                <a16:creationId xmlns:a16="http://schemas.microsoft.com/office/drawing/2014/main" id="{907A3D1F-8EE8-19E8-16BC-44F0BD297E7D}"/>
              </a:ext>
            </a:extLst>
          </p:cNvPr>
          <p:cNvSpPr txBox="1"/>
          <p:nvPr/>
        </p:nvSpPr>
        <p:spPr>
          <a:xfrm>
            <a:off x="7569389"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buyers say the content provided doesn’t meet their expectations</a:t>
            </a:r>
          </a:p>
        </p:txBody>
      </p:sp>
      <p:sp>
        <p:nvSpPr>
          <p:cNvPr id="26" name="TextBox 25">
            <a:extLst>
              <a:ext uri="{FF2B5EF4-FFF2-40B4-BE49-F238E27FC236}">
                <a16:creationId xmlns:a16="http://schemas.microsoft.com/office/drawing/2014/main" id="{DF371FA9-6204-7494-2970-D1DB8143B73B}"/>
              </a:ext>
            </a:extLst>
          </p:cNvPr>
          <p:cNvSpPr txBox="1"/>
          <p:nvPr/>
        </p:nvSpPr>
        <p:spPr>
          <a:xfrm>
            <a:off x="10022040"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marketers don't know how to properly measure ROI of content</a:t>
            </a:r>
            <a:endParaRPr lang="en-CO" sz="1400" dirty="0">
              <a:solidFill>
                <a:schemeClr val="bg1"/>
              </a:solidFill>
              <a:latin typeface="Segoe UI" panose="020B0502040204020203" pitchFamily="34" charset="0"/>
              <a:cs typeface="Segoe UI" panose="020B0502040204020203" pitchFamily="34" charset="0"/>
            </a:endParaRPr>
          </a:p>
        </p:txBody>
      </p:sp>
      <p:sp>
        <p:nvSpPr>
          <p:cNvPr id="37" name="Freeform 36">
            <a:extLst>
              <a:ext uri="{FF2B5EF4-FFF2-40B4-BE49-F238E27FC236}">
                <a16:creationId xmlns:a16="http://schemas.microsoft.com/office/drawing/2014/main" id="{ED1AF2F7-839F-DEFA-2800-BD196941038B}"/>
              </a:ext>
            </a:extLst>
          </p:cNvPr>
          <p:cNvSpPr/>
          <p:nvPr/>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5" name="Freeform 34">
            <a:extLst>
              <a:ext uri="{FF2B5EF4-FFF2-40B4-BE49-F238E27FC236}">
                <a16:creationId xmlns:a16="http://schemas.microsoft.com/office/drawing/2014/main" id="{EC1C2A5A-1EB3-CDED-5008-5A076A8E5182}"/>
              </a:ext>
            </a:extLst>
          </p:cNvPr>
          <p:cNvSpPr/>
          <p:nvPr/>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4" name="Freeform 33">
            <a:extLst>
              <a:ext uri="{FF2B5EF4-FFF2-40B4-BE49-F238E27FC236}">
                <a16:creationId xmlns:a16="http://schemas.microsoft.com/office/drawing/2014/main" id="{A40DF0B7-D7EA-C9F7-B1CC-A6E5186E44FC}"/>
              </a:ext>
            </a:extLst>
          </p:cNvPr>
          <p:cNvSpPr/>
          <p:nvPr/>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 name="مستطيل ذو زاوية واحدة مستديرة 2">
            <a:extLst>
              <a:ext uri="{FF2B5EF4-FFF2-40B4-BE49-F238E27FC236}">
                <a16:creationId xmlns:a16="http://schemas.microsoft.com/office/drawing/2014/main" id="{9AC1C6B5-C89B-830E-3F1C-3ADBAC83BCAF}"/>
              </a:ext>
            </a:extLst>
          </p:cNvPr>
          <p:cNvSpPr/>
          <p:nvPr/>
        </p:nvSpPr>
        <p:spPr>
          <a:xfrm>
            <a:off x="381077" y="930167"/>
            <a:ext cx="8873215" cy="5620928"/>
          </a:xfrm>
          <a:prstGeom prst="round1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endParaRPr lang="ar-SA" dirty="0">
              <a:latin typeface="Dubai" panose="020B0503030403030204" pitchFamily="34" charset="-78"/>
              <a:cs typeface="Dubai" panose="020B0503030403030204" pitchFamily="34" charset="-78"/>
            </a:endParaRPr>
          </a:p>
        </p:txBody>
      </p:sp>
      <p:sp>
        <p:nvSpPr>
          <p:cNvPr id="2" name="مستطيل 1">
            <a:extLst>
              <a:ext uri="{FF2B5EF4-FFF2-40B4-BE49-F238E27FC236}">
                <a16:creationId xmlns:a16="http://schemas.microsoft.com/office/drawing/2014/main" id="{C80ECD12-02E4-52C6-FBE3-767FF8D58290}"/>
              </a:ext>
            </a:extLst>
          </p:cNvPr>
          <p:cNvSpPr/>
          <p:nvPr/>
        </p:nvSpPr>
        <p:spPr>
          <a:xfrm>
            <a:off x="968188" y="667434"/>
            <a:ext cx="7658474" cy="5514330"/>
          </a:xfrm>
          <a:prstGeom prst="rect">
            <a:avLst/>
          </a:prstGeom>
          <a:noFill/>
        </p:spPr>
        <p:txBody>
          <a:bodyPr wrap="square" lIns="91440" tIns="45720" rIns="91440" bIns="45720">
            <a:spAutoFit/>
          </a:bodyPr>
          <a:lstStyle/>
          <a:p>
            <a:pPr lvl="0" algn="r" rtl="1">
              <a:lnSpc>
                <a:spcPct val="115000"/>
              </a:lnSpc>
              <a:spcAft>
                <a:spcPts val="800"/>
              </a:spcAft>
            </a:pPr>
            <a:endParaRPr lang="en-US" sz="2000" dirty="0">
              <a:solidFill>
                <a:schemeClr val="lt1"/>
              </a:solidFill>
              <a:latin typeface="Dubai" panose="020B0503030403030204" pitchFamily="34" charset="-78"/>
              <a:cs typeface="Dubai" panose="020B0503030403030204" pitchFamily="34" charset="-78"/>
            </a:endParaRPr>
          </a:p>
          <a:p>
            <a:pPr marL="342900" lvl="0" indent="-342900" algn="r" rtl="1">
              <a:lnSpc>
                <a:spcPct val="115000"/>
              </a:lnSpc>
              <a:spcAft>
                <a:spcPts val="800"/>
              </a:spcAft>
              <a:buFont typeface="Symbol" panose="05050102010706020507" pitchFamily="18" charset="2"/>
              <a:buChar char=""/>
            </a:pPr>
            <a:r>
              <a:rPr lang="ar-SA" sz="2000" dirty="0">
                <a:solidFill>
                  <a:schemeClr val="lt1"/>
                </a:solidFill>
                <a:latin typeface="Dubai" panose="020B0503030403030204" pitchFamily="34" charset="-78"/>
                <a:cs typeface="Dubai" panose="020B0503030403030204" pitchFamily="34" charset="-78"/>
              </a:rPr>
              <a:t>الوحدة الثالثة: بناء الهوية المؤسسية</a:t>
            </a:r>
          </a:p>
          <a:p>
            <a:pPr algn="just" rtl="1">
              <a:lnSpc>
                <a:spcPct val="115000"/>
              </a:lnSpc>
              <a:spcAft>
                <a:spcPts val="800"/>
              </a:spcAft>
            </a:pPr>
            <a:r>
              <a:rPr lang="ar-SA" sz="2000" dirty="0">
                <a:solidFill>
                  <a:schemeClr val="lt1"/>
                </a:solidFill>
                <a:latin typeface="Dubai" panose="020B0503030403030204" pitchFamily="34" charset="-78"/>
                <a:cs typeface="Dubai" panose="020B0503030403030204" pitchFamily="34" charset="-78"/>
              </a:rPr>
              <a:t>تهدف هذه الوحدة إلى تطوير عناصر الهوية المؤسسية من خلال صياغة رؤية واضحة ورسالة فعّالة تعكس توجهات المنظمة. يتم التركيز على تحديد القيم الأساسية وتحليل الفجوات لتحديد ما يلزم لتعزيز التميز المؤسسي. كما يتم استعراض كيفية اختيار التوجيهات الاستراتيجية التي تربط الهوية المؤسسية بأهداف المنظمة المستقبلية</a:t>
            </a:r>
          </a:p>
          <a:p>
            <a:pPr marL="342900" indent="-342900" algn="just" rtl="1">
              <a:lnSpc>
                <a:spcPct val="115000"/>
              </a:lnSpc>
              <a:spcAft>
                <a:spcPts val="800"/>
              </a:spcAft>
              <a:buFont typeface="Arial" panose="020B0604020202020204" pitchFamily="34" charset="0"/>
              <a:buChar char="•"/>
            </a:pPr>
            <a:endParaRPr lang="ar-SA" sz="2000" dirty="0">
              <a:solidFill>
                <a:schemeClr val="lt1"/>
              </a:solidFill>
              <a:latin typeface="Dubai" panose="020B0503030403030204" pitchFamily="34" charset="-78"/>
              <a:cs typeface="Dubai" panose="020B0503030403030204" pitchFamily="34" charset="-78"/>
            </a:endParaRPr>
          </a:p>
          <a:p>
            <a:pPr marL="342900" indent="-342900" algn="just" rtl="1">
              <a:lnSpc>
                <a:spcPct val="115000"/>
              </a:lnSpc>
              <a:spcAft>
                <a:spcPts val="800"/>
              </a:spcAft>
              <a:buFont typeface="Arial" panose="020B0604020202020204" pitchFamily="34" charset="0"/>
              <a:buChar char="•"/>
            </a:pPr>
            <a:r>
              <a:rPr lang="ar-SA" sz="2000" dirty="0">
                <a:solidFill>
                  <a:schemeClr val="lt1"/>
                </a:solidFill>
                <a:latin typeface="Dubai" panose="020B0503030403030204" pitchFamily="34" charset="-78"/>
                <a:cs typeface="Dubai" panose="020B0503030403030204" pitchFamily="34" charset="-78"/>
              </a:rPr>
              <a:t> صياغة الرؤية </a:t>
            </a:r>
            <a:r>
              <a:rPr lang="en-US" sz="2000" dirty="0">
                <a:solidFill>
                  <a:schemeClr val="lt1"/>
                </a:solidFill>
                <a:latin typeface="Dubai" panose="020B0503030403030204" pitchFamily="34" charset="-78"/>
                <a:cs typeface="Dubai" panose="020B0503030403030204" pitchFamily="34" charset="-78"/>
              </a:rPr>
              <a:t>VISION</a:t>
            </a:r>
          </a:p>
          <a:p>
            <a:pPr marL="342900" indent="-342900" algn="just" rtl="1">
              <a:lnSpc>
                <a:spcPct val="115000"/>
              </a:lnSpc>
              <a:spcAft>
                <a:spcPts val="800"/>
              </a:spcAft>
              <a:buFont typeface="Arial" panose="020B0604020202020204" pitchFamily="34" charset="0"/>
              <a:buChar char="•"/>
            </a:pPr>
            <a:r>
              <a:rPr lang="ar-SA" sz="2000" dirty="0">
                <a:solidFill>
                  <a:schemeClr val="lt1"/>
                </a:solidFill>
                <a:latin typeface="Dubai" panose="020B0503030403030204" pitchFamily="34" charset="-78"/>
                <a:cs typeface="Dubai" panose="020B0503030403030204" pitchFamily="34" charset="-78"/>
              </a:rPr>
              <a:t>صياغة الرسالة </a:t>
            </a:r>
            <a:r>
              <a:rPr lang="en-US" sz="2000" dirty="0">
                <a:solidFill>
                  <a:schemeClr val="lt1"/>
                </a:solidFill>
                <a:latin typeface="Dubai" panose="020B0503030403030204" pitchFamily="34" charset="-78"/>
                <a:cs typeface="Dubai" panose="020B0503030403030204" pitchFamily="34" charset="-78"/>
              </a:rPr>
              <a:t>MISSION</a:t>
            </a:r>
          </a:p>
          <a:p>
            <a:pPr marL="342900" indent="-342900" algn="just" rtl="1">
              <a:lnSpc>
                <a:spcPct val="115000"/>
              </a:lnSpc>
              <a:spcAft>
                <a:spcPts val="800"/>
              </a:spcAft>
              <a:buFont typeface="Arial" panose="020B0604020202020204" pitchFamily="34" charset="0"/>
              <a:buChar char="•"/>
            </a:pPr>
            <a:r>
              <a:rPr lang="ar-SA" sz="2000" dirty="0">
                <a:solidFill>
                  <a:schemeClr val="lt1"/>
                </a:solidFill>
                <a:latin typeface="Dubai" panose="020B0503030403030204" pitchFamily="34" charset="-78"/>
                <a:cs typeface="Dubai" panose="020B0503030403030204" pitchFamily="34" charset="-78"/>
              </a:rPr>
              <a:t>تحديد القيم المؤسسية</a:t>
            </a:r>
          </a:p>
          <a:p>
            <a:pPr marL="342900" indent="-342900" algn="just" rtl="1">
              <a:lnSpc>
                <a:spcPct val="115000"/>
              </a:lnSpc>
              <a:spcAft>
                <a:spcPts val="800"/>
              </a:spcAft>
              <a:buFont typeface="Arial" panose="020B0604020202020204" pitchFamily="34" charset="0"/>
              <a:buChar char="•"/>
            </a:pPr>
            <a:r>
              <a:rPr lang="ar-SA" sz="2000" dirty="0">
                <a:solidFill>
                  <a:schemeClr val="lt1"/>
                </a:solidFill>
                <a:latin typeface="Dubai" panose="020B0503030403030204" pitchFamily="34" charset="-78"/>
                <a:cs typeface="Dubai" panose="020B0503030403030204" pitchFamily="34" charset="-78"/>
              </a:rPr>
              <a:t>تحليل الفجوات </a:t>
            </a:r>
            <a:r>
              <a:rPr lang="en-US" sz="2000" dirty="0">
                <a:solidFill>
                  <a:schemeClr val="lt1"/>
                </a:solidFill>
                <a:latin typeface="Dubai" panose="020B0503030403030204" pitchFamily="34" charset="-78"/>
                <a:cs typeface="Dubai" panose="020B0503030403030204" pitchFamily="34" charset="-78"/>
              </a:rPr>
              <a:t>GAP Analysis</a:t>
            </a:r>
          </a:p>
          <a:p>
            <a:pPr marL="342900" indent="-342900" algn="just" rtl="1">
              <a:lnSpc>
                <a:spcPct val="115000"/>
              </a:lnSpc>
              <a:spcAft>
                <a:spcPts val="800"/>
              </a:spcAft>
              <a:buFont typeface="Arial" panose="020B0604020202020204" pitchFamily="34" charset="0"/>
              <a:buChar char="•"/>
            </a:pPr>
            <a:r>
              <a:rPr lang="ar-SA" sz="2000" dirty="0">
                <a:solidFill>
                  <a:schemeClr val="lt1"/>
                </a:solidFill>
                <a:latin typeface="Dubai" panose="020B0503030403030204" pitchFamily="34" charset="-78"/>
                <a:cs typeface="Dubai" panose="020B0503030403030204" pitchFamily="34" charset="-78"/>
              </a:rPr>
              <a:t>اختيار التوجيهات الاستراتيجية</a:t>
            </a:r>
          </a:p>
        </p:txBody>
      </p:sp>
    </p:spTree>
    <p:extLst>
      <p:ext uri="{BB962C8B-B14F-4D97-AF65-F5344CB8AC3E}">
        <p14:creationId xmlns:p14="http://schemas.microsoft.com/office/powerpoint/2010/main" val="409302713"/>
      </p:ext>
    </p:extLst>
  </p:cSld>
  <p:clrMapOvr>
    <a:masterClrMapping/>
  </p:clrMapOvr>
</p:sld>
</file>

<file path=ppt/theme/theme1.xml><?xml version="1.0" encoding="utf-8"?>
<a:theme xmlns:a="http://schemas.openxmlformats.org/drawingml/2006/main" name="Office Theme">
  <a:themeElements>
    <a:clrScheme name="Custom 14">
      <a:dk1>
        <a:srgbClr val="FFFFFF"/>
      </a:dk1>
      <a:lt1>
        <a:srgbClr val="4B356B"/>
      </a:lt1>
      <a:dk2>
        <a:srgbClr val="FFFFFF"/>
      </a:dk2>
      <a:lt2>
        <a:srgbClr val="4A3468"/>
      </a:lt2>
      <a:accent1>
        <a:srgbClr val="9A80BF"/>
      </a:accent1>
      <a:accent2>
        <a:srgbClr val="CCCFD9"/>
      </a:accent2>
      <a:accent3>
        <a:srgbClr val="6B90BF"/>
      </a:accent3>
      <a:accent4>
        <a:srgbClr val="1BA1BF"/>
      </a:accent4>
      <a:accent5>
        <a:srgbClr val="F2B077"/>
      </a:accent5>
      <a:accent6>
        <a:srgbClr val="E786BF"/>
      </a:accent6>
      <a:hlink>
        <a:srgbClr val="0B1838"/>
      </a:hlink>
      <a:folHlink>
        <a:srgbClr val="009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16513</TotalTime>
  <Words>525</Words>
  <Application>Microsoft Office PowerPoint</Application>
  <PresentationFormat>شاشة عريضة</PresentationFormat>
  <Paragraphs>69</Paragraphs>
  <Slides>7</Slides>
  <Notes>7</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7</vt:i4>
      </vt:variant>
    </vt:vector>
  </HeadingPairs>
  <TitlesOfParts>
    <vt:vector size="16" baseType="lpstr">
      <vt:lpstr>Aptos</vt:lpstr>
      <vt:lpstr>Arial</vt:lpstr>
      <vt:lpstr>Calibri</vt:lpstr>
      <vt:lpstr>DIN Next LT Arabic Light</vt:lpstr>
      <vt:lpstr>Dubai</vt:lpstr>
      <vt:lpstr>Segoe UI</vt:lpstr>
      <vt:lpstr>Source Han Sans CN Medium</vt:lpstr>
      <vt:lpstr>Symbol</vt:lpstr>
      <vt:lpstr>Office Theme</vt:lpstr>
      <vt:lpstr>مهارات التخطيط الإستراتيجي في بيئات العمل</vt:lpstr>
      <vt:lpstr>مقدمة: تتناول هذه الدورة منهجيات التخطيط الفعّال ووضع أهداف واقعية قابلة للقياس، مع تحليل البيئة الداخلية والخارجية للمؤسسة. يتعلم المتدربون كيفية بناء خطط استراتيجية قابلة للتنفيذ، ومتابعة مؤشرات الأداء، وضمان استدامة النتائج داخل فرق العمل والمؤسسات. </vt:lpstr>
      <vt:lpstr>الأهداف التدريبية:  </vt:lpstr>
      <vt:lpstr>عرض تقديمي في PowerPoint</vt:lpstr>
      <vt:lpstr>مهارات التخطيط الإستراتيجي في بيئات العمل</vt:lpstr>
      <vt:lpstr>مهارات التخطيط الإستراتيجي في بيئات العمل</vt:lpstr>
      <vt:lpstr>مهارات التخطيط الإستراتيجي في بيئات العمل</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To Market  Strategy  PowerPoint  Template</dc:title>
  <dc:creator>Diana Isabel Marin Miguel</dc:creator>
  <cp:lastModifiedBy>salsabil alluhayb</cp:lastModifiedBy>
  <cp:revision>59</cp:revision>
  <dcterms:created xsi:type="dcterms:W3CDTF">2022-02-02T10:42:00Z</dcterms:created>
  <dcterms:modified xsi:type="dcterms:W3CDTF">2025-11-24T10:09:55Z</dcterms:modified>
</cp:coreProperties>
</file>