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9" r:id="rId3"/>
    <p:sldId id="298" r:id="rId4"/>
    <p:sldId id="299" r:id="rId5"/>
    <p:sldId id="297" r:id="rId6"/>
    <p:sldId id="323" r:id="rId7"/>
  </p:sldIdLst>
  <p:sldSz cx="12192000" cy="6858000"/>
  <p:notesSz cx="6858000" cy="9144000"/>
  <p:defaultText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203A"/>
    <a:srgbClr val="6B90BF"/>
    <a:srgbClr val="FFFFFF"/>
    <a:srgbClr val="1BA1BF"/>
    <a:srgbClr val="BEAFD6"/>
    <a:srgbClr val="134AD7"/>
    <a:srgbClr val="134A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4E18A8-BD1D-4B91-99EB-8DF097A50A82}" v="21" dt="2025-11-23T07:48:47.5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87"/>
    <p:restoredTop sz="84462"/>
  </p:normalViewPr>
  <p:slideViewPr>
    <p:cSldViewPr snapToGrid="0" snapToObjects="1">
      <p:cViewPr varScale="1">
        <p:scale>
          <a:sx n="53" d="100"/>
          <a:sy n="53" d="100"/>
        </p:scale>
        <p:origin x="451"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lsabil alluhayb" userId="0b1ff85d90d6f6fa" providerId="LiveId" clId="{E2B441BA-6953-49A3-B3C2-2079C1D29AAE}"/>
    <pc:docChg chg="undo custSel addSld modSld">
      <pc:chgData name="salsabil alluhayb" userId="0b1ff85d90d6f6fa" providerId="LiveId" clId="{E2B441BA-6953-49A3-B3C2-2079C1D29AAE}" dt="2025-11-23T07:51:21.987" v="318" actId="121"/>
      <pc:docMkLst>
        <pc:docMk/>
      </pc:docMkLst>
      <pc:sldChg chg="modSp mod">
        <pc:chgData name="salsabil alluhayb" userId="0b1ff85d90d6f6fa" providerId="LiveId" clId="{E2B441BA-6953-49A3-B3C2-2079C1D29AAE}" dt="2025-11-20T08:32:46.123" v="1" actId="27636"/>
        <pc:sldMkLst>
          <pc:docMk/>
          <pc:sldMk cId="2024435143" sldId="256"/>
        </pc:sldMkLst>
        <pc:spChg chg="mod">
          <ac:chgData name="salsabil alluhayb" userId="0b1ff85d90d6f6fa" providerId="LiveId" clId="{E2B441BA-6953-49A3-B3C2-2079C1D29AAE}" dt="2025-11-20T08:32:46.123" v="1" actId="27636"/>
          <ac:spMkLst>
            <pc:docMk/>
            <pc:sldMk cId="2024435143" sldId="256"/>
            <ac:spMk id="2" creationId="{AFBA45AC-A7D5-6149-A639-1C5514021106}"/>
          </ac:spMkLst>
        </pc:spChg>
      </pc:sldChg>
      <pc:sldChg chg="modSp mod">
        <pc:chgData name="salsabil alluhayb" userId="0b1ff85d90d6f6fa" providerId="LiveId" clId="{E2B441BA-6953-49A3-B3C2-2079C1D29AAE}" dt="2025-11-20T08:34:30.047" v="8"/>
        <pc:sldMkLst>
          <pc:docMk/>
          <pc:sldMk cId="1106233427" sldId="259"/>
        </pc:sldMkLst>
        <pc:spChg chg="mod">
          <ac:chgData name="salsabil alluhayb" userId="0b1ff85d90d6f6fa" providerId="LiveId" clId="{E2B441BA-6953-49A3-B3C2-2079C1D29AAE}" dt="2025-11-20T08:34:30.047" v="8"/>
          <ac:spMkLst>
            <pc:docMk/>
            <pc:sldMk cId="1106233427" sldId="259"/>
            <ac:spMk id="3" creationId="{00000000-0000-0000-0000-000000000000}"/>
          </ac:spMkLst>
        </pc:spChg>
      </pc:sldChg>
      <pc:sldChg chg="modSp mod">
        <pc:chgData name="salsabil alluhayb" userId="0b1ff85d90d6f6fa" providerId="LiveId" clId="{E2B441BA-6953-49A3-B3C2-2079C1D29AAE}" dt="2025-11-23T07:17:02.485" v="213"/>
        <pc:sldMkLst>
          <pc:docMk/>
          <pc:sldMk cId="687296777" sldId="262"/>
        </pc:sldMkLst>
        <pc:spChg chg="mod">
          <ac:chgData name="salsabil alluhayb" userId="0b1ff85d90d6f6fa" providerId="LiveId" clId="{E2B441BA-6953-49A3-B3C2-2079C1D29AAE}" dt="2025-11-23T07:09:38.470" v="191"/>
          <ac:spMkLst>
            <pc:docMk/>
            <pc:sldMk cId="687296777" sldId="262"/>
            <ac:spMk id="2" creationId="{751FF6D3-F5D4-2213-429D-0832B89A27A7}"/>
          </ac:spMkLst>
        </pc:spChg>
        <pc:spChg chg="mod">
          <ac:chgData name="salsabil alluhayb" userId="0b1ff85d90d6f6fa" providerId="LiveId" clId="{E2B441BA-6953-49A3-B3C2-2079C1D29AAE}" dt="2025-11-23T07:17:02.485" v="213"/>
          <ac:spMkLst>
            <pc:docMk/>
            <pc:sldMk cId="687296777" sldId="262"/>
            <ac:spMk id="9" creationId="{16BB0FD3-3157-F74F-BD5F-1E808DEC4CAB}"/>
          </ac:spMkLst>
        </pc:spChg>
      </pc:sldChg>
      <pc:sldChg chg="modSp mod">
        <pc:chgData name="salsabil alluhayb" userId="0b1ff85d90d6f6fa" providerId="LiveId" clId="{E2B441BA-6953-49A3-B3C2-2079C1D29AAE}" dt="2025-11-20T09:25:56.897" v="31" actId="20577"/>
        <pc:sldMkLst>
          <pc:docMk/>
          <pc:sldMk cId="2224665841" sldId="287"/>
        </pc:sldMkLst>
        <pc:spChg chg="mod">
          <ac:chgData name="salsabil alluhayb" userId="0b1ff85d90d6f6fa" providerId="LiveId" clId="{E2B441BA-6953-49A3-B3C2-2079C1D29AAE}" dt="2025-11-20T09:23:56.623" v="14" actId="20577"/>
          <ac:spMkLst>
            <pc:docMk/>
            <pc:sldMk cId="2224665841" sldId="287"/>
            <ac:spMk id="5" creationId="{91974AA7-08FE-183A-9153-F02216D01B53}"/>
          </ac:spMkLst>
        </pc:spChg>
        <pc:spChg chg="mod">
          <ac:chgData name="salsabil alluhayb" userId="0b1ff85d90d6f6fa" providerId="LiveId" clId="{E2B441BA-6953-49A3-B3C2-2079C1D29AAE}" dt="2025-11-20T09:23:54.101" v="13" actId="20577"/>
          <ac:spMkLst>
            <pc:docMk/>
            <pc:sldMk cId="2224665841" sldId="287"/>
            <ac:spMk id="8" creationId="{AD24272E-AFD7-153E-CFF9-87F3C6920209}"/>
          </ac:spMkLst>
        </pc:spChg>
        <pc:spChg chg="mod">
          <ac:chgData name="salsabil alluhayb" userId="0b1ff85d90d6f6fa" providerId="LiveId" clId="{E2B441BA-6953-49A3-B3C2-2079C1D29AAE}" dt="2025-11-20T09:23:50.504" v="12" actId="20577"/>
          <ac:spMkLst>
            <pc:docMk/>
            <pc:sldMk cId="2224665841" sldId="287"/>
            <ac:spMk id="11" creationId="{07594CAF-D568-B919-4C10-9D3EFDE30336}"/>
          </ac:spMkLst>
        </pc:spChg>
        <pc:spChg chg="mod">
          <ac:chgData name="salsabil alluhayb" userId="0b1ff85d90d6f6fa" providerId="LiveId" clId="{E2B441BA-6953-49A3-B3C2-2079C1D29AAE}" dt="2025-11-20T09:24:42.140" v="21" actId="20577"/>
          <ac:spMkLst>
            <pc:docMk/>
            <pc:sldMk cId="2224665841" sldId="287"/>
            <ac:spMk id="14" creationId="{4B37DC8E-FF01-428B-F8DE-DCFED8165310}"/>
          </ac:spMkLst>
        </pc:spChg>
        <pc:spChg chg="mod">
          <ac:chgData name="salsabil alluhayb" userId="0b1ff85d90d6f6fa" providerId="LiveId" clId="{E2B441BA-6953-49A3-B3C2-2079C1D29AAE}" dt="2025-11-20T09:25:06.506" v="24" actId="20577"/>
          <ac:spMkLst>
            <pc:docMk/>
            <pc:sldMk cId="2224665841" sldId="287"/>
            <ac:spMk id="17" creationId="{5A93A5BD-4C08-FBFA-9FC9-4346A12A53DD}"/>
          </ac:spMkLst>
        </pc:spChg>
        <pc:spChg chg="mod">
          <ac:chgData name="salsabil alluhayb" userId="0b1ff85d90d6f6fa" providerId="LiveId" clId="{E2B441BA-6953-49A3-B3C2-2079C1D29AAE}" dt="2025-11-20T09:25:32.605" v="28" actId="20577"/>
          <ac:spMkLst>
            <pc:docMk/>
            <pc:sldMk cId="2224665841" sldId="287"/>
            <ac:spMk id="20" creationId="{640991DB-94F4-3D9D-CF2A-CD6B81CD7833}"/>
          </ac:spMkLst>
        </pc:spChg>
        <pc:spChg chg="mod">
          <ac:chgData name="salsabil alluhayb" userId="0b1ff85d90d6f6fa" providerId="LiveId" clId="{E2B441BA-6953-49A3-B3C2-2079C1D29AAE}" dt="2025-11-20T09:25:56.897" v="31" actId="20577"/>
          <ac:spMkLst>
            <pc:docMk/>
            <pc:sldMk cId="2224665841" sldId="287"/>
            <ac:spMk id="23" creationId="{7765B6B4-6B13-F048-0A9E-78255DD439F1}"/>
          </ac:spMkLst>
        </pc:spChg>
      </pc:sldChg>
      <pc:sldChg chg="modSp mod">
        <pc:chgData name="salsabil alluhayb" userId="0b1ff85d90d6f6fa" providerId="LiveId" clId="{E2B441BA-6953-49A3-B3C2-2079C1D29AAE}" dt="2025-11-23T07:40:59.569" v="217" actId="20577"/>
        <pc:sldMkLst>
          <pc:docMk/>
          <pc:sldMk cId="3762167408" sldId="288"/>
        </pc:sldMkLst>
        <pc:spChg chg="mod">
          <ac:chgData name="salsabil alluhayb" userId="0b1ff85d90d6f6fa" providerId="LiveId" clId="{E2B441BA-6953-49A3-B3C2-2079C1D29AAE}" dt="2025-11-23T07:40:59.569" v="217" actId="20577"/>
          <ac:spMkLst>
            <pc:docMk/>
            <pc:sldMk cId="3762167408" sldId="288"/>
            <ac:spMk id="2" creationId="{5B2B0954-838F-4C58-B9BA-4B6D98F898B9}"/>
          </ac:spMkLst>
        </pc:spChg>
        <pc:spChg chg="mod">
          <ac:chgData name="salsabil alluhayb" userId="0b1ff85d90d6f6fa" providerId="LiveId" clId="{E2B441BA-6953-49A3-B3C2-2079C1D29AAE}" dt="2025-11-23T07:16:55.010" v="212"/>
          <ac:spMkLst>
            <pc:docMk/>
            <pc:sldMk cId="3762167408" sldId="288"/>
            <ac:spMk id="9" creationId="{8E8FB840-224D-3A79-78BB-F5AAC4B2211F}"/>
          </ac:spMkLst>
        </pc:spChg>
      </pc:sldChg>
      <pc:sldChg chg="modSp mod">
        <pc:chgData name="salsabil alluhayb" userId="0b1ff85d90d6f6fa" providerId="LiveId" clId="{E2B441BA-6953-49A3-B3C2-2079C1D29AAE}" dt="2025-11-23T07:41:17.583" v="219" actId="20577"/>
        <pc:sldMkLst>
          <pc:docMk/>
          <pc:sldMk cId="409302713" sldId="289"/>
        </pc:sldMkLst>
        <pc:spChg chg="mod">
          <ac:chgData name="salsabil alluhayb" userId="0b1ff85d90d6f6fa" providerId="LiveId" clId="{E2B441BA-6953-49A3-B3C2-2079C1D29AAE}" dt="2025-11-23T07:41:17.583" v="219" actId="20577"/>
          <ac:spMkLst>
            <pc:docMk/>
            <pc:sldMk cId="409302713" sldId="289"/>
            <ac:spMk id="2" creationId="{C80ECD12-02E4-52C6-FBE3-767FF8D58290}"/>
          </ac:spMkLst>
        </pc:spChg>
        <pc:spChg chg="mod">
          <ac:chgData name="salsabil alluhayb" userId="0b1ff85d90d6f6fa" providerId="LiveId" clId="{E2B441BA-6953-49A3-B3C2-2079C1D29AAE}" dt="2025-11-23T07:16:37.393" v="211"/>
          <ac:spMkLst>
            <pc:docMk/>
            <pc:sldMk cId="409302713" sldId="289"/>
            <ac:spMk id="9" creationId="{71CD9504-56B4-553A-16CA-7F1723407CFB}"/>
          </ac:spMkLst>
        </pc:spChg>
      </pc:sldChg>
      <pc:sldChg chg="modSp add mod">
        <pc:chgData name="salsabil alluhayb" userId="0b1ff85d90d6f6fa" providerId="LiveId" clId="{E2B441BA-6953-49A3-B3C2-2079C1D29AAE}" dt="2025-11-23T07:39:14.431" v="215" actId="13900"/>
        <pc:sldMkLst>
          <pc:docMk/>
          <pc:sldMk cId="4085407335" sldId="290"/>
        </pc:sldMkLst>
        <pc:spChg chg="mod">
          <ac:chgData name="salsabil alluhayb" userId="0b1ff85d90d6f6fa" providerId="LiveId" clId="{E2B441BA-6953-49A3-B3C2-2079C1D29AAE}" dt="2025-11-23T07:39:14.431" v="215" actId="13900"/>
          <ac:spMkLst>
            <pc:docMk/>
            <pc:sldMk cId="4085407335" sldId="290"/>
            <ac:spMk id="2" creationId="{60335CC3-2053-A1BE-186D-5B5AE944BA26}"/>
          </ac:spMkLst>
        </pc:spChg>
        <pc:spChg chg="mod">
          <ac:chgData name="salsabil alluhayb" userId="0b1ff85d90d6f6fa" providerId="LiveId" clId="{E2B441BA-6953-49A3-B3C2-2079C1D29AAE}" dt="2025-11-23T07:16:27.369" v="210"/>
          <ac:spMkLst>
            <pc:docMk/>
            <pc:sldMk cId="4085407335" sldId="290"/>
            <ac:spMk id="9" creationId="{B2357FF3-5A6A-E581-64F8-5A3D1764FA05}"/>
          </ac:spMkLst>
        </pc:spChg>
      </pc:sldChg>
      <pc:sldChg chg="modSp add mod">
        <pc:chgData name="salsabil alluhayb" userId="0b1ff85d90d6f6fa" providerId="LiveId" clId="{E2B441BA-6953-49A3-B3C2-2079C1D29AAE}" dt="2025-11-23T07:43:14.845" v="245" actId="20577"/>
        <pc:sldMkLst>
          <pc:docMk/>
          <pc:sldMk cId="3305131554" sldId="291"/>
        </pc:sldMkLst>
        <pc:spChg chg="mod">
          <ac:chgData name="salsabil alluhayb" userId="0b1ff85d90d6f6fa" providerId="LiveId" clId="{E2B441BA-6953-49A3-B3C2-2079C1D29AAE}" dt="2025-11-23T07:43:14.845" v="245" actId="20577"/>
          <ac:spMkLst>
            <pc:docMk/>
            <pc:sldMk cId="3305131554" sldId="291"/>
            <ac:spMk id="2" creationId="{DED1FDC3-63AE-CD8F-F4DE-30BE574308BB}"/>
          </ac:spMkLst>
        </pc:spChg>
      </pc:sldChg>
      <pc:sldChg chg="modSp add mod">
        <pc:chgData name="salsabil alluhayb" userId="0b1ff85d90d6f6fa" providerId="LiveId" clId="{E2B441BA-6953-49A3-B3C2-2079C1D29AAE}" dt="2025-11-23T07:45:34.316" v="272" actId="20577"/>
        <pc:sldMkLst>
          <pc:docMk/>
          <pc:sldMk cId="2164982727" sldId="292"/>
        </pc:sldMkLst>
        <pc:spChg chg="mod">
          <ac:chgData name="salsabil alluhayb" userId="0b1ff85d90d6f6fa" providerId="LiveId" clId="{E2B441BA-6953-49A3-B3C2-2079C1D29AAE}" dt="2025-11-23T07:45:34.316" v="272" actId="20577"/>
          <ac:spMkLst>
            <pc:docMk/>
            <pc:sldMk cId="2164982727" sldId="292"/>
            <ac:spMk id="2" creationId="{E4D677DA-771B-9EA3-1A61-685C397CE151}"/>
          </ac:spMkLst>
        </pc:spChg>
      </pc:sldChg>
      <pc:sldChg chg="modSp add mod">
        <pc:chgData name="salsabil alluhayb" userId="0b1ff85d90d6f6fa" providerId="LiveId" clId="{E2B441BA-6953-49A3-B3C2-2079C1D29AAE}" dt="2025-11-23T07:51:21.987" v="318" actId="121"/>
        <pc:sldMkLst>
          <pc:docMk/>
          <pc:sldMk cId="1574137957" sldId="295"/>
        </pc:sldMkLst>
        <pc:spChg chg="mod">
          <ac:chgData name="salsabil alluhayb" userId="0b1ff85d90d6f6fa" providerId="LiveId" clId="{E2B441BA-6953-49A3-B3C2-2079C1D29AAE}" dt="2025-11-23T07:51:21.987" v="318" actId="121"/>
          <ac:spMkLst>
            <pc:docMk/>
            <pc:sldMk cId="1574137957" sldId="295"/>
            <ac:spMk id="3" creationId="{0DE02F09-7DD8-2BF0-D71A-31E3E5BB2F2B}"/>
          </ac:spMkLst>
        </pc:spChg>
      </pc:sldChg>
      <pc:sldChg chg="modSp add mod">
        <pc:chgData name="salsabil alluhayb" userId="0b1ff85d90d6f6fa" providerId="LiveId" clId="{E2B441BA-6953-49A3-B3C2-2079C1D29AAE}" dt="2025-11-23T07:49:14.145" v="292" actId="20577"/>
        <pc:sldMkLst>
          <pc:docMk/>
          <pc:sldMk cId="1632050682" sldId="296"/>
        </pc:sldMkLst>
        <pc:spChg chg="mod">
          <ac:chgData name="salsabil alluhayb" userId="0b1ff85d90d6f6fa" providerId="LiveId" clId="{E2B441BA-6953-49A3-B3C2-2079C1D29AAE}" dt="2025-11-23T07:49:14.145" v="292" actId="20577"/>
          <ac:spMkLst>
            <pc:docMk/>
            <pc:sldMk cId="1632050682" sldId="296"/>
            <ac:spMk id="3" creationId="{7D7677FC-51CA-85E9-064D-B71A437395F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O"/>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D5DFA6-B08E-D84A-8691-C06ECDC78E83}" type="datetimeFigureOut">
              <a:rPr lang="en-CO" smtClean="0"/>
              <a:t>12/11/2025</a:t>
            </a:fld>
            <a:endParaRPr lang="en-CO"/>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O"/>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O"/>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939BB-9CE2-F34A-9C77-48BDECDCB60A}" type="slidenum">
              <a:rPr lang="en-CO" smtClean="0"/>
              <a:t>‹#›</a:t>
            </a:fld>
            <a:endParaRPr lang="en-CO"/>
          </a:p>
        </p:txBody>
      </p:sp>
    </p:spTree>
    <p:extLst>
      <p:ext uri="{BB962C8B-B14F-4D97-AF65-F5344CB8AC3E}">
        <p14:creationId xmlns:p14="http://schemas.microsoft.com/office/powerpoint/2010/main" val="651164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1</a:t>
            </a:fld>
            <a:endParaRPr lang="en-CO"/>
          </a:p>
        </p:txBody>
      </p:sp>
    </p:spTree>
    <p:extLst>
      <p:ext uri="{BB962C8B-B14F-4D97-AF65-F5344CB8AC3E}">
        <p14:creationId xmlns:p14="http://schemas.microsoft.com/office/powerpoint/2010/main" val="3419850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O" dirty="0"/>
          </a:p>
        </p:txBody>
      </p:sp>
      <p:sp>
        <p:nvSpPr>
          <p:cNvPr id="4" name="Slide Number Placeholder 3"/>
          <p:cNvSpPr>
            <a:spLocks noGrp="1"/>
          </p:cNvSpPr>
          <p:nvPr>
            <p:ph type="sldNum" sz="quarter" idx="5"/>
          </p:nvPr>
        </p:nvSpPr>
        <p:spPr/>
        <p:txBody>
          <a:bodyPr/>
          <a:lstStyle/>
          <a:p>
            <a:fld id="{DD6939BB-9CE2-F34A-9C77-48BDECDCB60A}" type="slidenum">
              <a:rPr lang="en-CO" smtClean="0"/>
              <a:t>2</a:t>
            </a:fld>
            <a:endParaRPr lang="en-CO"/>
          </a:p>
        </p:txBody>
      </p:sp>
    </p:spTree>
    <p:extLst>
      <p:ext uri="{BB962C8B-B14F-4D97-AF65-F5344CB8AC3E}">
        <p14:creationId xmlns:p14="http://schemas.microsoft.com/office/powerpoint/2010/main" val="4151439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6764DB-9DE6-DB42-B57A-A9B0F704A99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EF6563-49CC-C973-B4F9-A0FB6DA10B8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A856CED-39E5-F521-2796-7D061B11E9F5}"/>
              </a:ext>
            </a:extLst>
          </p:cNvPr>
          <p:cNvSpPr>
            <a:spLocks noGrp="1"/>
          </p:cNvSpPr>
          <p:nvPr>
            <p:ph type="body" idx="1"/>
          </p:nvPr>
        </p:nvSpPr>
        <p:spPr/>
        <p:txBody>
          <a:bodyPr/>
          <a:lstStyle/>
          <a:p>
            <a:endParaRPr lang="en-CO" dirty="0"/>
          </a:p>
        </p:txBody>
      </p:sp>
      <p:sp>
        <p:nvSpPr>
          <p:cNvPr id="4" name="Slide Number Placeholder 3">
            <a:extLst>
              <a:ext uri="{FF2B5EF4-FFF2-40B4-BE49-F238E27FC236}">
                <a16:creationId xmlns:a16="http://schemas.microsoft.com/office/drawing/2014/main" id="{7BF1292F-6E7E-CE9C-5625-1DC325C7A74E}"/>
              </a:ext>
            </a:extLst>
          </p:cNvPr>
          <p:cNvSpPr>
            <a:spLocks noGrp="1"/>
          </p:cNvSpPr>
          <p:nvPr>
            <p:ph type="sldNum" sz="quarter" idx="5"/>
          </p:nvPr>
        </p:nvSpPr>
        <p:spPr/>
        <p:txBody>
          <a:bodyPr/>
          <a:lstStyle/>
          <a:p>
            <a:fld id="{DD6939BB-9CE2-F34A-9C77-48BDECDCB60A}" type="slidenum">
              <a:rPr lang="en-CO" smtClean="0"/>
              <a:t>3</a:t>
            </a:fld>
            <a:endParaRPr lang="en-CO"/>
          </a:p>
        </p:txBody>
      </p:sp>
    </p:spTree>
    <p:extLst>
      <p:ext uri="{BB962C8B-B14F-4D97-AF65-F5344CB8AC3E}">
        <p14:creationId xmlns:p14="http://schemas.microsoft.com/office/powerpoint/2010/main" val="2914805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5F97E-4465-5F93-0830-7252E1F9D35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FD2FDB-85FF-AF3A-B126-005F302C38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49CA0BB-10BC-CD12-31A2-7CDEC8E95090}"/>
              </a:ext>
            </a:extLst>
          </p:cNvPr>
          <p:cNvSpPr>
            <a:spLocks noGrp="1"/>
          </p:cNvSpPr>
          <p:nvPr>
            <p:ph type="body" idx="1"/>
          </p:nvPr>
        </p:nvSpPr>
        <p:spPr/>
        <p:txBody>
          <a:bodyPr/>
          <a:lstStyle/>
          <a:p>
            <a:endParaRPr lang="en-CO" dirty="0"/>
          </a:p>
        </p:txBody>
      </p:sp>
      <p:sp>
        <p:nvSpPr>
          <p:cNvPr id="4" name="Slide Number Placeholder 3">
            <a:extLst>
              <a:ext uri="{FF2B5EF4-FFF2-40B4-BE49-F238E27FC236}">
                <a16:creationId xmlns:a16="http://schemas.microsoft.com/office/drawing/2014/main" id="{A42E1B86-24E2-46A4-ABD9-9ABDF8FC7F7B}"/>
              </a:ext>
            </a:extLst>
          </p:cNvPr>
          <p:cNvSpPr>
            <a:spLocks noGrp="1"/>
          </p:cNvSpPr>
          <p:nvPr>
            <p:ph type="sldNum" sz="quarter" idx="5"/>
          </p:nvPr>
        </p:nvSpPr>
        <p:spPr/>
        <p:txBody>
          <a:bodyPr/>
          <a:lstStyle/>
          <a:p>
            <a:fld id="{DD6939BB-9CE2-F34A-9C77-48BDECDCB60A}" type="slidenum">
              <a:rPr lang="en-CO" smtClean="0"/>
              <a:t>4</a:t>
            </a:fld>
            <a:endParaRPr lang="en-CO"/>
          </a:p>
        </p:txBody>
      </p:sp>
    </p:spTree>
    <p:extLst>
      <p:ext uri="{BB962C8B-B14F-4D97-AF65-F5344CB8AC3E}">
        <p14:creationId xmlns:p14="http://schemas.microsoft.com/office/powerpoint/2010/main" val="898530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4B3FEE-3581-49F0-B90D-19FEF88C377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DDC5CF-9851-FA39-17BD-5A6348E2285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9318D6-522A-872E-FF40-DAD620391AC5}"/>
              </a:ext>
            </a:extLst>
          </p:cNvPr>
          <p:cNvSpPr>
            <a:spLocks noGrp="1"/>
          </p:cNvSpPr>
          <p:nvPr>
            <p:ph type="body" idx="1"/>
          </p:nvPr>
        </p:nvSpPr>
        <p:spPr/>
        <p:txBody>
          <a:bodyPr/>
          <a:lstStyle/>
          <a:p>
            <a:endParaRPr lang="en-CO" dirty="0"/>
          </a:p>
        </p:txBody>
      </p:sp>
      <p:sp>
        <p:nvSpPr>
          <p:cNvPr id="4" name="Slide Number Placeholder 3">
            <a:extLst>
              <a:ext uri="{FF2B5EF4-FFF2-40B4-BE49-F238E27FC236}">
                <a16:creationId xmlns:a16="http://schemas.microsoft.com/office/drawing/2014/main" id="{6C20199B-D258-ECDB-FE03-78EB7B2B8F47}"/>
              </a:ext>
            </a:extLst>
          </p:cNvPr>
          <p:cNvSpPr>
            <a:spLocks noGrp="1"/>
          </p:cNvSpPr>
          <p:nvPr>
            <p:ph type="sldNum" sz="quarter" idx="5"/>
          </p:nvPr>
        </p:nvSpPr>
        <p:spPr/>
        <p:txBody>
          <a:bodyPr/>
          <a:lstStyle/>
          <a:p>
            <a:fld id="{DD6939BB-9CE2-F34A-9C77-48BDECDCB60A}" type="slidenum">
              <a:rPr lang="en-CO" smtClean="0"/>
              <a:t>5</a:t>
            </a:fld>
            <a:endParaRPr lang="en-CO"/>
          </a:p>
        </p:txBody>
      </p:sp>
    </p:spTree>
    <p:extLst>
      <p:ext uri="{BB962C8B-B14F-4D97-AF65-F5344CB8AC3E}">
        <p14:creationId xmlns:p14="http://schemas.microsoft.com/office/powerpoint/2010/main" val="1300079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0A2680-9CCA-404B-B5A8-D3C254EAB36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C610E9-ED9C-42E0-A053-18CA1DB1D4D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717F61B-D04F-85B9-FA16-48FBDD1C0C00}"/>
              </a:ext>
            </a:extLst>
          </p:cNvPr>
          <p:cNvSpPr>
            <a:spLocks noGrp="1"/>
          </p:cNvSpPr>
          <p:nvPr>
            <p:ph type="body" idx="1"/>
          </p:nvPr>
        </p:nvSpPr>
        <p:spPr/>
        <p:txBody>
          <a:bodyPr/>
          <a:lstStyle/>
          <a:p>
            <a:endParaRPr lang="en-CO" dirty="0"/>
          </a:p>
        </p:txBody>
      </p:sp>
      <p:sp>
        <p:nvSpPr>
          <p:cNvPr id="4" name="Slide Number Placeholder 3">
            <a:extLst>
              <a:ext uri="{FF2B5EF4-FFF2-40B4-BE49-F238E27FC236}">
                <a16:creationId xmlns:a16="http://schemas.microsoft.com/office/drawing/2014/main" id="{15652926-260B-7C42-4920-31F555C01C41}"/>
              </a:ext>
            </a:extLst>
          </p:cNvPr>
          <p:cNvSpPr>
            <a:spLocks noGrp="1"/>
          </p:cNvSpPr>
          <p:nvPr>
            <p:ph type="sldNum" sz="quarter" idx="5"/>
          </p:nvPr>
        </p:nvSpPr>
        <p:spPr/>
        <p:txBody>
          <a:bodyPr/>
          <a:lstStyle/>
          <a:p>
            <a:fld id="{DD6939BB-9CE2-F34A-9C77-48BDECDCB60A}" type="slidenum">
              <a:rPr lang="en-CO" smtClean="0"/>
              <a:t>6</a:t>
            </a:fld>
            <a:endParaRPr lang="en-CO"/>
          </a:p>
        </p:txBody>
      </p:sp>
    </p:spTree>
    <p:extLst>
      <p:ext uri="{BB962C8B-B14F-4D97-AF65-F5344CB8AC3E}">
        <p14:creationId xmlns:p14="http://schemas.microsoft.com/office/powerpoint/2010/main" val="955880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C667F-CE1A-E541-9B2A-E027DCAA0DA8}"/>
              </a:ext>
            </a:extLst>
          </p:cNvPr>
          <p:cNvSpPr>
            <a:spLocks noGrp="1"/>
          </p:cNvSpPr>
          <p:nvPr>
            <p:ph type="ctrTitle"/>
          </p:nvPr>
        </p:nvSpPr>
        <p:spPr>
          <a:xfrm>
            <a:off x="1524000" y="1122363"/>
            <a:ext cx="6142892" cy="2387600"/>
          </a:xfrm>
        </p:spPr>
        <p:txBody>
          <a:bodyPr anchor="b">
            <a:normAutofit/>
          </a:bodyPr>
          <a:lstStyle>
            <a:lvl1pPr algn="l">
              <a:defRPr sz="4400"/>
            </a:lvl1pPr>
          </a:lstStyle>
          <a:p>
            <a:r>
              <a:rPr lang="en-US" dirty="0"/>
              <a:t>Click to edit Master title style</a:t>
            </a:r>
            <a:endParaRPr lang="en-CO" dirty="0"/>
          </a:p>
        </p:txBody>
      </p:sp>
      <p:sp>
        <p:nvSpPr>
          <p:cNvPr id="3" name="Subtitle 2">
            <a:extLst>
              <a:ext uri="{FF2B5EF4-FFF2-40B4-BE49-F238E27FC236}">
                <a16:creationId xmlns:a16="http://schemas.microsoft.com/office/drawing/2014/main" id="{BA5A4830-FC19-8A4C-8FDC-7F57F62AD3F6}"/>
              </a:ext>
            </a:extLst>
          </p:cNvPr>
          <p:cNvSpPr>
            <a:spLocks noGrp="1"/>
          </p:cNvSpPr>
          <p:nvPr>
            <p:ph type="subTitle" idx="1"/>
          </p:nvPr>
        </p:nvSpPr>
        <p:spPr>
          <a:xfrm>
            <a:off x="1524000" y="3602038"/>
            <a:ext cx="6142892"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O"/>
          </a:p>
        </p:txBody>
      </p:sp>
      <p:sp>
        <p:nvSpPr>
          <p:cNvPr id="31" name="Freeform 30">
            <a:extLst>
              <a:ext uri="{FF2B5EF4-FFF2-40B4-BE49-F238E27FC236}">
                <a16:creationId xmlns:a16="http://schemas.microsoft.com/office/drawing/2014/main" id="{CC4ECA3F-DD42-514D-A21E-DA1A0277102A}"/>
              </a:ext>
            </a:extLst>
          </p:cNvPr>
          <p:cNvSpPr/>
          <p:nvPr userDrawn="1"/>
        </p:nvSpPr>
        <p:spPr>
          <a:xfrm>
            <a:off x="10191807" y="3567514"/>
            <a:ext cx="2000193" cy="2343373"/>
          </a:xfrm>
          <a:custGeom>
            <a:avLst/>
            <a:gdLst>
              <a:gd name="connsiteX0" fmla="*/ 1171686 w 2000193"/>
              <a:gd name="connsiteY0" fmla="*/ 0 h 2343373"/>
              <a:gd name="connsiteX1" fmla="*/ 2000193 w 2000193"/>
              <a:gd name="connsiteY1" fmla="*/ 828507 h 2343373"/>
              <a:gd name="connsiteX2" fmla="*/ 2000193 w 2000193"/>
              <a:gd name="connsiteY2" fmla="*/ 1514866 h 2343373"/>
              <a:gd name="connsiteX3" fmla="*/ 1171686 w 2000193"/>
              <a:gd name="connsiteY3" fmla="*/ 2343373 h 2343373"/>
              <a:gd name="connsiteX4" fmla="*/ 0 w 2000193"/>
              <a:gd name="connsiteY4" fmla="*/ 1171687 h 2343373"/>
              <a:gd name="connsiteX5" fmla="*/ 1171686 w 2000193"/>
              <a:gd name="connsiteY5" fmla="*/ 0 h 234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0193" h="2343373">
                <a:moveTo>
                  <a:pt x="1171686" y="0"/>
                </a:moveTo>
                <a:lnTo>
                  <a:pt x="2000193" y="828507"/>
                </a:lnTo>
                <a:lnTo>
                  <a:pt x="2000193" y="1514866"/>
                </a:lnTo>
                <a:lnTo>
                  <a:pt x="1171686" y="2343373"/>
                </a:lnTo>
                <a:lnTo>
                  <a:pt x="0" y="1171687"/>
                </a:lnTo>
                <a:lnTo>
                  <a:pt x="1171686"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0" name="Freeform 29">
            <a:extLst>
              <a:ext uri="{FF2B5EF4-FFF2-40B4-BE49-F238E27FC236}">
                <a16:creationId xmlns:a16="http://schemas.microsoft.com/office/drawing/2014/main" id="{A46B36D7-E718-BA4C-B2AF-DD8C95156B45}"/>
              </a:ext>
            </a:extLst>
          </p:cNvPr>
          <p:cNvSpPr/>
          <p:nvPr userDrawn="1"/>
        </p:nvSpPr>
        <p:spPr>
          <a:xfrm>
            <a:off x="7525456" y="4237747"/>
            <a:ext cx="3892942" cy="2620253"/>
          </a:xfrm>
          <a:custGeom>
            <a:avLst/>
            <a:gdLst>
              <a:gd name="connsiteX0" fmla="*/ 1946471 w 3892942"/>
              <a:gd name="connsiteY0" fmla="*/ 0 h 2620253"/>
              <a:gd name="connsiteX1" fmla="*/ 3892942 w 3892942"/>
              <a:gd name="connsiteY1" fmla="*/ 1946471 h 2620253"/>
              <a:gd name="connsiteX2" fmla="*/ 3219160 w 3892942"/>
              <a:gd name="connsiteY2" fmla="*/ 2620253 h 2620253"/>
              <a:gd name="connsiteX3" fmla="*/ 673782 w 3892942"/>
              <a:gd name="connsiteY3" fmla="*/ 2620253 h 2620253"/>
              <a:gd name="connsiteX4" fmla="*/ 0 w 3892942"/>
              <a:gd name="connsiteY4" fmla="*/ 1946471 h 2620253"/>
              <a:gd name="connsiteX5" fmla="*/ 1946471 w 3892942"/>
              <a:gd name="connsiteY5" fmla="*/ 0 h 2620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92942" h="2620253">
                <a:moveTo>
                  <a:pt x="1946471" y="0"/>
                </a:moveTo>
                <a:lnTo>
                  <a:pt x="3892942" y="1946471"/>
                </a:lnTo>
                <a:lnTo>
                  <a:pt x="3219160" y="2620253"/>
                </a:lnTo>
                <a:lnTo>
                  <a:pt x="673782" y="2620253"/>
                </a:lnTo>
                <a:lnTo>
                  <a:pt x="0" y="1946471"/>
                </a:lnTo>
                <a:lnTo>
                  <a:pt x="1946471"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9" name="Freeform 28">
            <a:extLst>
              <a:ext uri="{FF2B5EF4-FFF2-40B4-BE49-F238E27FC236}">
                <a16:creationId xmlns:a16="http://schemas.microsoft.com/office/drawing/2014/main" id="{58B6BFB9-F10D-9349-B40D-276590BF1521}"/>
              </a:ext>
            </a:extLst>
          </p:cNvPr>
          <p:cNvSpPr/>
          <p:nvPr userDrawn="1"/>
        </p:nvSpPr>
        <p:spPr>
          <a:xfrm>
            <a:off x="5051667" y="5085115"/>
            <a:ext cx="2338920" cy="1772885"/>
          </a:xfrm>
          <a:custGeom>
            <a:avLst/>
            <a:gdLst>
              <a:gd name="connsiteX0" fmla="*/ 1171687 w 2338920"/>
              <a:gd name="connsiteY0" fmla="*/ 0 h 1772885"/>
              <a:gd name="connsiteX1" fmla="*/ 2338920 w 2338920"/>
              <a:gd name="connsiteY1" fmla="*/ 1167233 h 1772885"/>
              <a:gd name="connsiteX2" fmla="*/ 1733269 w 2338920"/>
              <a:gd name="connsiteY2" fmla="*/ 1772885 h 1772885"/>
              <a:gd name="connsiteX3" fmla="*/ 601199 w 2338920"/>
              <a:gd name="connsiteY3" fmla="*/ 1772885 h 1772885"/>
              <a:gd name="connsiteX4" fmla="*/ 0 w 2338920"/>
              <a:gd name="connsiteY4" fmla="*/ 1171686 h 1772885"/>
              <a:gd name="connsiteX5" fmla="*/ 1171687 w 2338920"/>
              <a:gd name="connsiteY5" fmla="*/ 0 h 177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8920" h="1772885">
                <a:moveTo>
                  <a:pt x="1171687" y="0"/>
                </a:moveTo>
                <a:lnTo>
                  <a:pt x="2338920" y="1167233"/>
                </a:lnTo>
                <a:lnTo>
                  <a:pt x="1733269" y="1772885"/>
                </a:lnTo>
                <a:lnTo>
                  <a:pt x="601199" y="1772885"/>
                </a:lnTo>
                <a:lnTo>
                  <a:pt x="0" y="1171686"/>
                </a:lnTo>
                <a:lnTo>
                  <a:pt x="117168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8" name="Freeform 27">
            <a:extLst>
              <a:ext uri="{FF2B5EF4-FFF2-40B4-BE49-F238E27FC236}">
                <a16:creationId xmlns:a16="http://schemas.microsoft.com/office/drawing/2014/main" id="{34881754-7E9B-DD4B-A90E-9900F6327C02}"/>
              </a:ext>
            </a:extLst>
          </p:cNvPr>
          <p:cNvSpPr/>
          <p:nvPr userDrawn="1"/>
        </p:nvSpPr>
        <p:spPr>
          <a:xfrm>
            <a:off x="11485203" y="5331125"/>
            <a:ext cx="706797" cy="1413594"/>
          </a:xfrm>
          <a:custGeom>
            <a:avLst/>
            <a:gdLst>
              <a:gd name="connsiteX0" fmla="*/ 706797 w 706797"/>
              <a:gd name="connsiteY0" fmla="*/ 0 h 1413594"/>
              <a:gd name="connsiteX1" fmla="*/ 706797 w 706797"/>
              <a:gd name="connsiteY1" fmla="*/ 1413594 h 1413594"/>
              <a:gd name="connsiteX2" fmla="*/ 0 w 706797"/>
              <a:gd name="connsiteY2" fmla="*/ 706797 h 1413594"/>
              <a:gd name="connsiteX3" fmla="*/ 706797 w 706797"/>
              <a:gd name="connsiteY3" fmla="*/ 0 h 1413594"/>
            </a:gdLst>
            <a:ahLst/>
            <a:cxnLst>
              <a:cxn ang="0">
                <a:pos x="connsiteX0" y="connsiteY0"/>
              </a:cxn>
              <a:cxn ang="0">
                <a:pos x="connsiteX1" y="connsiteY1"/>
              </a:cxn>
              <a:cxn ang="0">
                <a:pos x="connsiteX2" y="connsiteY2"/>
              </a:cxn>
              <a:cxn ang="0">
                <a:pos x="connsiteX3" y="connsiteY3"/>
              </a:cxn>
            </a:cxnLst>
            <a:rect l="l" t="t" r="r" b="b"/>
            <a:pathLst>
              <a:path w="706797" h="1413594">
                <a:moveTo>
                  <a:pt x="706797" y="0"/>
                </a:moveTo>
                <a:lnTo>
                  <a:pt x="706797" y="1413594"/>
                </a:lnTo>
                <a:lnTo>
                  <a:pt x="0" y="706797"/>
                </a:lnTo>
                <a:lnTo>
                  <a:pt x="706797"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35" name="Freeform 34">
            <a:extLst>
              <a:ext uri="{FF2B5EF4-FFF2-40B4-BE49-F238E27FC236}">
                <a16:creationId xmlns:a16="http://schemas.microsoft.com/office/drawing/2014/main" id="{DCCAC2C6-9B2E-7F4C-BB4B-14B1004DE92A}"/>
              </a:ext>
            </a:extLst>
          </p:cNvPr>
          <p:cNvSpPr/>
          <p:nvPr userDrawn="1"/>
        </p:nvSpPr>
        <p:spPr>
          <a:xfrm>
            <a:off x="0" y="0"/>
            <a:ext cx="1188174" cy="1105273"/>
          </a:xfrm>
          <a:custGeom>
            <a:avLst/>
            <a:gdLst>
              <a:gd name="connsiteX0" fmla="*/ 0 w 1188174"/>
              <a:gd name="connsiteY0" fmla="*/ 0 h 1105273"/>
              <a:gd name="connsiteX1" fmla="*/ 1118200 w 1188174"/>
              <a:gd name="connsiteY1" fmla="*/ 0 h 1105273"/>
              <a:gd name="connsiteX2" fmla="*/ 1188174 w 1188174"/>
              <a:gd name="connsiteY2" fmla="*/ 69974 h 1105273"/>
              <a:gd name="connsiteX3" fmla="*/ 152875 w 1188174"/>
              <a:gd name="connsiteY3" fmla="*/ 1105273 h 1105273"/>
              <a:gd name="connsiteX4" fmla="*/ 0 w 1188174"/>
              <a:gd name="connsiteY4" fmla="*/ 952398 h 1105273"/>
              <a:gd name="connsiteX5" fmla="*/ 0 w 1188174"/>
              <a:gd name="connsiteY5" fmla="*/ 0 h 110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174" h="1105273">
                <a:moveTo>
                  <a:pt x="0" y="0"/>
                </a:moveTo>
                <a:lnTo>
                  <a:pt x="1118200" y="0"/>
                </a:lnTo>
                <a:lnTo>
                  <a:pt x="1188174" y="69974"/>
                </a:lnTo>
                <a:lnTo>
                  <a:pt x="152875" y="1105273"/>
                </a:lnTo>
                <a:lnTo>
                  <a:pt x="0" y="95239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927939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p:txBody>
          <a:bodyPr/>
          <a:lstStyle>
            <a:lvl1pPr algn="ctr">
              <a:defRPr/>
            </a:lvl1pPr>
          </a:lstStyle>
          <a:p>
            <a:r>
              <a:rPr lang="en-US"/>
              <a:t>Click to edit Master title style</a:t>
            </a:r>
            <a:endParaRPr lang="en-CO"/>
          </a:p>
        </p:txBody>
      </p:sp>
      <p:sp>
        <p:nvSpPr>
          <p:cNvPr id="3" name="Freeform 2">
            <a:extLst>
              <a:ext uri="{FF2B5EF4-FFF2-40B4-BE49-F238E27FC236}">
                <a16:creationId xmlns:a16="http://schemas.microsoft.com/office/drawing/2014/main" id="{01CE63C3-31CC-5F48-A1C7-F4E56BF21150}"/>
              </a:ext>
            </a:extLst>
          </p:cNvPr>
          <p:cNvSpPr/>
          <p:nvPr userDrawn="1"/>
        </p:nvSpPr>
        <p:spPr>
          <a:xfrm>
            <a:off x="1" y="0"/>
            <a:ext cx="1438573" cy="1772170"/>
          </a:xfrm>
          <a:custGeom>
            <a:avLst/>
            <a:gdLst>
              <a:gd name="connsiteX0" fmla="*/ 0 w 1438573"/>
              <a:gd name="connsiteY0" fmla="*/ 0 h 1772170"/>
              <a:gd name="connsiteX1" fmla="*/ 1104975 w 1438573"/>
              <a:gd name="connsiteY1" fmla="*/ 0 h 1772170"/>
              <a:gd name="connsiteX2" fmla="*/ 1438573 w 1438573"/>
              <a:gd name="connsiteY2" fmla="*/ 333598 h 1772170"/>
              <a:gd name="connsiteX3" fmla="*/ 0 w 1438573"/>
              <a:gd name="connsiteY3" fmla="*/ 1772170 h 1772170"/>
              <a:gd name="connsiteX4" fmla="*/ 0 w 1438573"/>
              <a:gd name="connsiteY4" fmla="*/ 0 h 17721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8573" h="1772170">
                <a:moveTo>
                  <a:pt x="0" y="0"/>
                </a:moveTo>
                <a:lnTo>
                  <a:pt x="1104975" y="0"/>
                </a:lnTo>
                <a:lnTo>
                  <a:pt x="1438573" y="333598"/>
                </a:lnTo>
                <a:lnTo>
                  <a:pt x="0" y="177217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4" name="Freeform 3">
            <a:extLst>
              <a:ext uri="{FF2B5EF4-FFF2-40B4-BE49-F238E27FC236}">
                <a16:creationId xmlns:a16="http://schemas.microsoft.com/office/drawing/2014/main" id="{3DFE5AFC-FAC3-DA43-8D63-58DF36D3BDDB}"/>
              </a:ext>
            </a:extLst>
          </p:cNvPr>
          <p:cNvSpPr/>
          <p:nvPr userDrawn="1"/>
        </p:nvSpPr>
        <p:spPr>
          <a:xfrm>
            <a:off x="1322847" y="0"/>
            <a:ext cx="1128287" cy="564144"/>
          </a:xfrm>
          <a:custGeom>
            <a:avLst/>
            <a:gdLst>
              <a:gd name="connsiteX0" fmla="*/ 0 w 1128287"/>
              <a:gd name="connsiteY0" fmla="*/ 0 h 564144"/>
              <a:gd name="connsiteX1" fmla="*/ 1128287 w 1128287"/>
              <a:gd name="connsiteY1" fmla="*/ 0 h 564144"/>
              <a:gd name="connsiteX2" fmla="*/ 564144 w 1128287"/>
              <a:gd name="connsiteY2" fmla="*/ 564144 h 564144"/>
              <a:gd name="connsiteX3" fmla="*/ 0 w 1128287"/>
              <a:gd name="connsiteY3" fmla="*/ 0 h 564144"/>
            </a:gdLst>
            <a:ahLst/>
            <a:cxnLst>
              <a:cxn ang="0">
                <a:pos x="connsiteX0" y="connsiteY0"/>
              </a:cxn>
              <a:cxn ang="0">
                <a:pos x="connsiteX1" y="connsiteY1"/>
              </a:cxn>
              <a:cxn ang="0">
                <a:pos x="connsiteX2" y="connsiteY2"/>
              </a:cxn>
              <a:cxn ang="0">
                <a:pos x="connsiteX3" y="connsiteY3"/>
              </a:cxn>
            </a:cxnLst>
            <a:rect l="l" t="t" r="r" b="b"/>
            <a:pathLst>
              <a:path w="1128287" h="564144">
                <a:moveTo>
                  <a:pt x="0" y="0"/>
                </a:moveTo>
                <a:lnTo>
                  <a:pt x="1128287" y="0"/>
                </a:lnTo>
                <a:lnTo>
                  <a:pt x="564144" y="564144"/>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5" name="Freeform 4">
            <a:extLst>
              <a:ext uri="{FF2B5EF4-FFF2-40B4-BE49-F238E27FC236}">
                <a16:creationId xmlns:a16="http://schemas.microsoft.com/office/drawing/2014/main" id="{D122D709-591D-4B43-8416-4784FE878009}"/>
              </a:ext>
            </a:extLst>
          </p:cNvPr>
          <p:cNvSpPr/>
          <p:nvPr userDrawn="1"/>
        </p:nvSpPr>
        <p:spPr>
          <a:xfrm>
            <a:off x="11415416" y="4383069"/>
            <a:ext cx="800310" cy="1012007"/>
          </a:xfrm>
          <a:custGeom>
            <a:avLst/>
            <a:gdLst>
              <a:gd name="connsiteX0" fmla="*/ 506004 w 800310"/>
              <a:gd name="connsiteY0" fmla="*/ 0 h 1012007"/>
              <a:gd name="connsiteX1" fmla="*/ 800310 w 800310"/>
              <a:gd name="connsiteY1" fmla="*/ 294307 h 1012007"/>
              <a:gd name="connsiteX2" fmla="*/ 800310 w 800310"/>
              <a:gd name="connsiteY2" fmla="*/ 717701 h 1012007"/>
              <a:gd name="connsiteX3" fmla="*/ 506004 w 800310"/>
              <a:gd name="connsiteY3" fmla="*/ 1012007 h 1012007"/>
              <a:gd name="connsiteX4" fmla="*/ 0 w 800310"/>
              <a:gd name="connsiteY4" fmla="*/ 506004 h 1012007"/>
              <a:gd name="connsiteX5" fmla="*/ 506004 w 800310"/>
              <a:gd name="connsiteY5" fmla="*/ 0 h 101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310" h="1012007">
                <a:moveTo>
                  <a:pt x="506004" y="0"/>
                </a:moveTo>
                <a:lnTo>
                  <a:pt x="800310" y="294307"/>
                </a:lnTo>
                <a:lnTo>
                  <a:pt x="800310" y="717701"/>
                </a:lnTo>
                <a:lnTo>
                  <a:pt x="506004" y="1012007"/>
                </a:lnTo>
                <a:lnTo>
                  <a:pt x="0" y="506004"/>
                </a:lnTo>
                <a:lnTo>
                  <a:pt x="506004"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6" name="Freeform 5">
            <a:extLst>
              <a:ext uri="{FF2B5EF4-FFF2-40B4-BE49-F238E27FC236}">
                <a16:creationId xmlns:a16="http://schemas.microsoft.com/office/drawing/2014/main" id="{B8FAFAE9-0E74-B345-A19A-C4DA306FE69C}"/>
              </a:ext>
            </a:extLst>
          </p:cNvPr>
          <p:cNvSpPr/>
          <p:nvPr userDrawn="1"/>
        </p:nvSpPr>
        <p:spPr>
          <a:xfrm>
            <a:off x="10690102" y="5332376"/>
            <a:ext cx="1525625" cy="1525625"/>
          </a:xfrm>
          <a:custGeom>
            <a:avLst/>
            <a:gdLst>
              <a:gd name="connsiteX0" fmla="*/ 1525625 w 1525625"/>
              <a:gd name="connsiteY0" fmla="*/ 0 h 1525625"/>
              <a:gd name="connsiteX1" fmla="*/ 1525625 w 1525625"/>
              <a:gd name="connsiteY1" fmla="*/ 1525625 h 1525625"/>
              <a:gd name="connsiteX2" fmla="*/ 0 w 1525625"/>
              <a:gd name="connsiteY2" fmla="*/ 1525625 h 1525625"/>
              <a:gd name="connsiteX3" fmla="*/ 1525625 w 1525625"/>
              <a:gd name="connsiteY3" fmla="*/ 0 h 1525625"/>
            </a:gdLst>
            <a:ahLst/>
            <a:cxnLst>
              <a:cxn ang="0">
                <a:pos x="connsiteX0" y="connsiteY0"/>
              </a:cxn>
              <a:cxn ang="0">
                <a:pos x="connsiteX1" y="connsiteY1"/>
              </a:cxn>
              <a:cxn ang="0">
                <a:pos x="connsiteX2" y="connsiteY2"/>
              </a:cxn>
              <a:cxn ang="0">
                <a:pos x="connsiteX3" y="connsiteY3"/>
              </a:cxn>
            </a:cxnLst>
            <a:rect l="l" t="t" r="r" b="b"/>
            <a:pathLst>
              <a:path w="1525625" h="1525625">
                <a:moveTo>
                  <a:pt x="1525625" y="0"/>
                </a:moveTo>
                <a:lnTo>
                  <a:pt x="1525625" y="1525625"/>
                </a:lnTo>
                <a:lnTo>
                  <a:pt x="0" y="1525625"/>
                </a:lnTo>
                <a:lnTo>
                  <a:pt x="1525625" y="0"/>
                </a:lnTo>
                <a:close/>
              </a:path>
            </a:pathLst>
          </a:cu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2049062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322273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A80526-8845-1D40-8CDD-BA072A6259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Content Placeholder 2">
            <a:extLst>
              <a:ext uri="{FF2B5EF4-FFF2-40B4-BE49-F238E27FC236}">
                <a16:creationId xmlns:a16="http://schemas.microsoft.com/office/drawing/2014/main" id="{46EFCD2D-4032-384A-B6D8-0F75858ABD0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Text Placeholder 3">
            <a:extLst>
              <a:ext uri="{FF2B5EF4-FFF2-40B4-BE49-F238E27FC236}">
                <a16:creationId xmlns:a16="http://schemas.microsoft.com/office/drawing/2014/main" id="{5E355672-DF2C-4D42-BAE3-A91BB570177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8049977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CCDA9-2451-A54E-8575-7D0C12F5177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O"/>
          </a:p>
        </p:txBody>
      </p:sp>
      <p:sp>
        <p:nvSpPr>
          <p:cNvPr id="3" name="Picture Placeholder 2">
            <a:extLst>
              <a:ext uri="{FF2B5EF4-FFF2-40B4-BE49-F238E27FC236}">
                <a16:creationId xmlns:a16="http://schemas.microsoft.com/office/drawing/2014/main" id="{077E04AC-AE9B-3948-BE53-FA4162F42D6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O"/>
          </a:p>
        </p:txBody>
      </p:sp>
      <p:sp>
        <p:nvSpPr>
          <p:cNvPr id="4" name="Text Placeholder 3">
            <a:extLst>
              <a:ext uri="{FF2B5EF4-FFF2-40B4-BE49-F238E27FC236}">
                <a16:creationId xmlns:a16="http://schemas.microsoft.com/office/drawing/2014/main" id="{7E7C0B5A-E0C1-2349-82BF-9DCE78E298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317699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05B26-55FE-D14D-B63B-A7C2638E27C2}"/>
              </a:ext>
            </a:extLst>
          </p:cNvPr>
          <p:cNvSpPr>
            <a:spLocks noGrp="1"/>
          </p:cNvSpPr>
          <p:nvPr>
            <p:ph type="title"/>
          </p:nvPr>
        </p:nvSpPr>
        <p:spPr/>
        <p:txBody>
          <a:bodyPr/>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848F4A74-900A-0F4E-A600-7A7BE5F034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489161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0904FAE-EE2A-D14F-B9B6-C95CD00FCA1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O"/>
          </a:p>
        </p:txBody>
      </p:sp>
      <p:sp>
        <p:nvSpPr>
          <p:cNvPr id="3" name="Vertical Text Placeholder 2">
            <a:extLst>
              <a:ext uri="{FF2B5EF4-FFF2-40B4-BE49-F238E27FC236}">
                <a16:creationId xmlns:a16="http://schemas.microsoft.com/office/drawing/2014/main" id="{D50D38FA-44BE-A145-881B-15E38C09F4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464903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97CF5-1719-F64E-AB5F-83853516E408}"/>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A467B130-66CC-A24F-B3C3-A6860E44FDA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7" name="Freeform 6">
            <a:extLst>
              <a:ext uri="{FF2B5EF4-FFF2-40B4-BE49-F238E27FC236}">
                <a16:creationId xmlns:a16="http://schemas.microsoft.com/office/drawing/2014/main" id="{59E838ED-36C3-024B-9066-D9F723F00809}"/>
              </a:ext>
            </a:extLst>
          </p:cNvPr>
          <p:cNvSpPr/>
          <p:nvPr userDrawn="1"/>
        </p:nvSpPr>
        <p:spPr>
          <a:xfrm>
            <a:off x="1" y="4718811"/>
            <a:ext cx="968081" cy="1936162"/>
          </a:xfrm>
          <a:custGeom>
            <a:avLst/>
            <a:gdLst>
              <a:gd name="connsiteX0" fmla="*/ 0 w 968081"/>
              <a:gd name="connsiteY0" fmla="*/ 0 h 1936162"/>
              <a:gd name="connsiteX1" fmla="*/ 968081 w 968081"/>
              <a:gd name="connsiteY1" fmla="*/ 968081 h 1936162"/>
              <a:gd name="connsiteX2" fmla="*/ 0 w 968081"/>
              <a:gd name="connsiteY2" fmla="*/ 1936162 h 1936162"/>
              <a:gd name="connsiteX3" fmla="*/ 0 w 968081"/>
              <a:gd name="connsiteY3" fmla="*/ 0 h 1936162"/>
            </a:gdLst>
            <a:ahLst/>
            <a:cxnLst>
              <a:cxn ang="0">
                <a:pos x="connsiteX0" y="connsiteY0"/>
              </a:cxn>
              <a:cxn ang="0">
                <a:pos x="connsiteX1" y="connsiteY1"/>
              </a:cxn>
              <a:cxn ang="0">
                <a:pos x="connsiteX2" y="connsiteY2"/>
              </a:cxn>
              <a:cxn ang="0">
                <a:pos x="connsiteX3" y="connsiteY3"/>
              </a:cxn>
            </a:cxnLst>
            <a:rect l="l" t="t" r="r" b="b"/>
            <a:pathLst>
              <a:path w="968081" h="1936162">
                <a:moveTo>
                  <a:pt x="0" y="0"/>
                </a:moveTo>
                <a:lnTo>
                  <a:pt x="968081" y="968081"/>
                </a:lnTo>
                <a:lnTo>
                  <a:pt x="0" y="193616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8" name="Freeform 7">
            <a:extLst>
              <a:ext uri="{FF2B5EF4-FFF2-40B4-BE49-F238E27FC236}">
                <a16:creationId xmlns:a16="http://schemas.microsoft.com/office/drawing/2014/main" id="{4517EDFB-37F8-444D-BAB9-C971F440AFF3}"/>
              </a:ext>
            </a:extLst>
          </p:cNvPr>
          <p:cNvSpPr/>
          <p:nvPr userDrawn="1"/>
        </p:nvSpPr>
        <p:spPr>
          <a:xfrm>
            <a:off x="0" y="6042069"/>
            <a:ext cx="1623318" cy="815931"/>
          </a:xfrm>
          <a:custGeom>
            <a:avLst/>
            <a:gdLst>
              <a:gd name="connsiteX0" fmla="*/ 807387 w 1623318"/>
              <a:gd name="connsiteY0" fmla="*/ 0 h 815931"/>
              <a:gd name="connsiteX1" fmla="*/ 1623318 w 1623318"/>
              <a:gd name="connsiteY1" fmla="*/ 815931 h 815931"/>
              <a:gd name="connsiteX2" fmla="*/ 0 w 1623318"/>
              <a:gd name="connsiteY2" fmla="*/ 815931 h 815931"/>
              <a:gd name="connsiteX3" fmla="*/ 0 w 1623318"/>
              <a:gd name="connsiteY3" fmla="*/ 807387 h 815931"/>
              <a:gd name="connsiteX4" fmla="*/ 807387 w 1623318"/>
              <a:gd name="connsiteY4" fmla="*/ 0 h 8159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3318" h="815931">
                <a:moveTo>
                  <a:pt x="807387" y="0"/>
                </a:moveTo>
                <a:lnTo>
                  <a:pt x="1623318" y="815931"/>
                </a:lnTo>
                <a:lnTo>
                  <a:pt x="0" y="815931"/>
                </a:lnTo>
                <a:lnTo>
                  <a:pt x="0" y="807387"/>
                </a:lnTo>
                <a:lnTo>
                  <a:pt x="807387"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9" name="Freeform 8">
            <a:extLst>
              <a:ext uri="{FF2B5EF4-FFF2-40B4-BE49-F238E27FC236}">
                <a16:creationId xmlns:a16="http://schemas.microsoft.com/office/drawing/2014/main" id="{7B171CA3-7FBB-9045-813D-0F671842B464}"/>
              </a:ext>
            </a:extLst>
          </p:cNvPr>
          <p:cNvSpPr/>
          <p:nvPr userDrawn="1"/>
        </p:nvSpPr>
        <p:spPr>
          <a:xfrm>
            <a:off x="10576201" y="0"/>
            <a:ext cx="1615799" cy="3134507"/>
          </a:xfrm>
          <a:custGeom>
            <a:avLst/>
            <a:gdLst>
              <a:gd name="connsiteX0" fmla="*/ 1522306 w 1615799"/>
              <a:gd name="connsiteY0" fmla="*/ 0 h 3134507"/>
              <a:gd name="connsiteX1" fmla="*/ 1615799 w 1615799"/>
              <a:gd name="connsiteY1" fmla="*/ 0 h 3134507"/>
              <a:gd name="connsiteX2" fmla="*/ 1615799 w 1615799"/>
              <a:gd name="connsiteY2" fmla="*/ 3130907 h 3134507"/>
              <a:gd name="connsiteX3" fmla="*/ 1612199 w 1615799"/>
              <a:gd name="connsiteY3" fmla="*/ 3134507 h 3134507"/>
              <a:gd name="connsiteX4" fmla="*/ 0 w 1615799"/>
              <a:gd name="connsiteY4" fmla="*/ 1522307 h 313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5799" h="3134507">
                <a:moveTo>
                  <a:pt x="1522306" y="0"/>
                </a:moveTo>
                <a:lnTo>
                  <a:pt x="1615799" y="0"/>
                </a:lnTo>
                <a:lnTo>
                  <a:pt x="1615799" y="3130907"/>
                </a:lnTo>
                <a:lnTo>
                  <a:pt x="1612199" y="3134507"/>
                </a:lnTo>
                <a:lnTo>
                  <a:pt x="0" y="1522307"/>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18010768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8A57F-4D4E-9545-8E58-9489C677B35C}"/>
              </a:ext>
            </a:extLst>
          </p:cNvPr>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endParaRPr lang="en-CO" dirty="0"/>
          </a:p>
        </p:txBody>
      </p:sp>
      <p:sp>
        <p:nvSpPr>
          <p:cNvPr id="3" name="Text Placeholder 2">
            <a:extLst>
              <a:ext uri="{FF2B5EF4-FFF2-40B4-BE49-F238E27FC236}">
                <a16:creationId xmlns:a16="http://schemas.microsoft.com/office/drawing/2014/main" id="{3FCC9620-8067-6D4A-8D1F-0806137D5144}"/>
              </a:ext>
            </a:extLst>
          </p:cNvPr>
          <p:cNvSpPr>
            <a:spLocks noGrp="1"/>
          </p:cNvSpPr>
          <p:nvPr>
            <p:ph type="body" idx="1"/>
          </p:nvPr>
        </p:nvSpPr>
        <p:spPr>
          <a:xfrm>
            <a:off x="831850" y="4589463"/>
            <a:ext cx="10515600" cy="1500187"/>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95850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07550-82C1-2643-BB45-5F864DB8DBB1}"/>
              </a:ext>
            </a:extLst>
          </p:cNvPr>
          <p:cNvSpPr>
            <a:spLocks noGrp="1"/>
          </p:cNvSpPr>
          <p:nvPr>
            <p:ph type="title"/>
          </p:nvPr>
        </p:nvSpPr>
        <p:spPr/>
        <p:txBody>
          <a:bodyPr/>
          <a:lstStyle/>
          <a:p>
            <a:r>
              <a:rPr lang="en-US"/>
              <a:t>Click to edit Master title style</a:t>
            </a:r>
            <a:endParaRPr lang="en-CO"/>
          </a:p>
        </p:txBody>
      </p:sp>
      <p:sp>
        <p:nvSpPr>
          <p:cNvPr id="3" name="Content Placeholder 2">
            <a:extLst>
              <a:ext uri="{FF2B5EF4-FFF2-40B4-BE49-F238E27FC236}">
                <a16:creationId xmlns:a16="http://schemas.microsoft.com/office/drawing/2014/main" id="{91B5D8AE-8C2C-994D-939F-9063DFF294F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4" name="Content Placeholder 3">
            <a:extLst>
              <a:ext uri="{FF2B5EF4-FFF2-40B4-BE49-F238E27FC236}">
                <a16:creationId xmlns:a16="http://schemas.microsoft.com/office/drawing/2014/main" id="{D6AF4F46-5150-8744-89D0-A19091B8AAC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9453454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D6988-C951-5F43-91F7-7BCFCF892324}"/>
              </a:ext>
            </a:extLst>
          </p:cNvPr>
          <p:cNvSpPr>
            <a:spLocks noGrp="1"/>
          </p:cNvSpPr>
          <p:nvPr>
            <p:ph type="title"/>
          </p:nvPr>
        </p:nvSpPr>
        <p:spPr>
          <a:xfrm>
            <a:off x="839788" y="365125"/>
            <a:ext cx="10515600" cy="1325563"/>
          </a:xfrm>
        </p:spPr>
        <p:txBody>
          <a:bodyPr/>
          <a:lstStyle/>
          <a:p>
            <a:r>
              <a:rPr lang="en-US"/>
              <a:t>Click to edit Master title style</a:t>
            </a:r>
            <a:endParaRPr lang="en-CO"/>
          </a:p>
        </p:txBody>
      </p:sp>
      <p:sp>
        <p:nvSpPr>
          <p:cNvPr id="3" name="Text Placeholder 2">
            <a:extLst>
              <a:ext uri="{FF2B5EF4-FFF2-40B4-BE49-F238E27FC236}">
                <a16:creationId xmlns:a16="http://schemas.microsoft.com/office/drawing/2014/main" id="{011781C7-72D7-C14F-BC23-A4D8D6EC7D7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A7FA8C0-5BE5-3748-97FA-02FAD9D5C5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
        <p:nvSpPr>
          <p:cNvPr id="5" name="Text Placeholder 4">
            <a:extLst>
              <a:ext uri="{FF2B5EF4-FFF2-40B4-BE49-F238E27FC236}">
                <a16:creationId xmlns:a16="http://schemas.microsoft.com/office/drawing/2014/main" id="{6F3F7DD9-7C1E-B740-9BD0-7BEC6931CE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1733916-73F1-2B47-AA5D-DECB290B93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2441045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0" y="365125"/>
            <a:ext cx="7434943" cy="1325563"/>
          </a:xfrm>
        </p:spPr>
        <p:txBody>
          <a:bodyPr/>
          <a:lstStyle/>
          <a:p>
            <a:r>
              <a:rPr lang="en-US"/>
              <a:t>Click to edit Master title style</a:t>
            </a:r>
            <a:endParaRPr lang="en-CO"/>
          </a:p>
        </p:txBody>
      </p:sp>
      <p:sp>
        <p:nvSpPr>
          <p:cNvPr id="10" name="Freeform 9">
            <a:extLst>
              <a:ext uri="{FF2B5EF4-FFF2-40B4-BE49-F238E27FC236}">
                <a16:creationId xmlns:a16="http://schemas.microsoft.com/office/drawing/2014/main" id="{C728BA72-59C1-3848-ADCE-F0D41ABFA8DA}"/>
              </a:ext>
            </a:extLst>
          </p:cNvPr>
          <p:cNvSpPr/>
          <p:nvPr userDrawn="1"/>
        </p:nvSpPr>
        <p:spPr>
          <a:xfrm>
            <a:off x="8027078" y="1"/>
            <a:ext cx="2257636" cy="1128819"/>
          </a:xfrm>
          <a:custGeom>
            <a:avLst/>
            <a:gdLst>
              <a:gd name="connsiteX0" fmla="*/ 0 w 2257636"/>
              <a:gd name="connsiteY0" fmla="*/ 0 h 1128819"/>
              <a:gd name="connsiteX1" fmla="*/ 2257636 w 2257636"/>
              <a:gd name="connsiteY1" fmla="*/ 0 h 1128819"/>
              <a:gd name="connsiteX2" fmla="*/ 1128818 w 2257636"/>
              <a:gd name="connsiteY2" fmla="*/ 1128819 h 1128819"/>
              <a:gd name="connsiteX3" fmla="*/ 0 w 2257636"/>
              <a:gd name="connsiteY3" fmla="*/ 0 h 1128819"/>
            </a:gdLst>
            <a:ahLst/>
            <a:cxnLst>
              <a:cxn ang="0">
                <a:pos x="connsiteX0" y="connsiteY0"/>
              </a:cxn>
              <a:cxn ang="0">
                <a:pos x="connsiteX1" y="connsiteY1"/>
              </a:cxn>
              <a:cxn ang="0">
                <a:pos x="connsiteX2" y="connsiteY2"/>
              </a:cxn>
              <a:cxn ang="0">
                <a:pos x="connsiteX3" y="connsiteY3"/>
              </a:cxn>
            </a:cxnLst>
            <a:rect l="l" t="t" r="r" b="b"/>
            <a:pathLst>
              <a:path w="2257636" h="1128819">
                <a:moveTo>
                  <a:pt x="0" y="0"/>
                </a:moveTo>
                <a:lnTo>
                  <a:pt x="2257636" y="0"/>
                </a:lnTo>
                <a:lnTo>
                  <a:pt x="1128818" y="1128819"/>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11" name="Freeform 10">
            <a:extLst>
              <a:ext uri="{FF2B5EF4-FFF2-40B4-BE49-F238E27FC236}">
                <a16:creationId xmlns:a16="http://schemas.microsoft.com/office/drawing/2014/main" id="{12C4AB9B-712A-D84F-8922-5E3405E667A4}"/>
              </a:ext>
            </a:extLst>
          </p:cNvPr>
          <p:cNvSpPr/>
          <p:nvPr userDrawn="1"/>
        </p:nvSpPr>
        <p:spPr>
          <a:xfrm>
            <a:off x="11287259" y="2358179"/>
            <a:ext cx="904741" cy="1809483"/>
          </a:xfrm>
          <a:custGeom>
            <a:avLst/>
            <a:gdLst>
              <a:gd name="connsiteX0" fmla="*/ 904741 w 904741"/>
              <a:gd name="connsiteY0" fmla="*/ 0 h 1809483"/>
              <a:gd name="connsiteX1" fmla="*/ 904741 w 904741"/>
              <a:gd name="connsiteY1" fmla="*/ 1809483 h 1809483"/>
              <a:gd name="connsiteX2" fmla="*/ 0 w 904741"/>
              <a:gd name="connsiteY2" fmla="*/ 904742 h 1809483"/>
              <a:gd name="connsiteX3" fmla="*/ 904741 w 904741"/>
              <a:gd name="connsiteY3" fmla="*/ 0 h 1809483"/>
            </a:gdLst>
            <a:ahLst/>
            <a:cxnLst>
              <a:cxn ang="0">
                <a:pos x="connsiteX0" y="connsiteY0"/>
              </a:cxn>
              <a:cxn ang="0">
                <a:pos x="connsiteX1" y="connsiteY1"/>
              </a:cxn>
              <a:cxn ang="0">
                <a:pos x="connsiteX2" y="connsiteY2"/>
              </a:cxn>
              <a:cxn ang="0">
                <a:pos x="connsiteX3" y="connsiteY3"/>
              </a:cxn>
            </a:cxnLst>
            <a:rect l="l" t="t" r="r" b="b"/>
            <a:pathLst>
              <a:path w="904741" h="1809483">
                <a:moveTo>
                  <a:pt x="904741" y="0"/>
                </a:moveTo>
                <a:lnTo>
                  <a:pt x="904741" y="1809483"/>
                </a:lnTo>
                <a:lnTo>
                  <a:pt x="0" y="904742"/>
                </a:lnTo>
                <a:lnTo>
                  <a:pt x="904741"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12" name="Freeform 11">
            <a:extLst>
              <a:ext uri="{FF2B5EF4-FFF2-40B4-BE49-F238E27FC236}">
                <a16:creationId xmlns:a16="http://schemas.microsoft.com/office/drawing/2014/main" id="{261E725B-4A9D-0647-85E6-3FB6ECE14B77}"/>
              </a:ext>
            </a:extLst>
          </p:cNvPr>
          <p:cNvSpPr/>
          <p:nvPr userDrawn="1"/>
        </p:nvSpPr>
        <p:spPr>
          <a:xfrm>
            <a:off x="9706005" y="2536951"/>
            <a:ext cx="1328795" cy="1328795"/>
          </a:xfrm>
          <a:custGeom>
            <a:avLst/>
            <a:gdLst>
              <a:gd name="connsiteX0" fmla="*/ 666309 w 1328795"/>
              <a:gd name="connsiteY0" fmla="*/ 0 h 1328795"/>
              <a:gd name="connsiteX1" fmla="*/ 1328795 w 1328795"/>
              <a:gd name="connsiteY1" fmla="*/ 662486 h 1328795"/>
              <a:gd name="connsiteX2" fmla="*/ 662486 w 1328795"/>
              <a:gd name="connsiteY2" fmla="*/ 1328795 h 1328795"/>
              <a:gd name="connsiteX3" fmla="*/ 0 w 1328795"/>
              <a:gd name="connsiteY3" fmla="*/ 666309 h 1328795"/>
              <a:gd name="connsiteX4" fmla="*/ 666309 w 1328795"/>
              <a:gd name="connsiteY4" fmla="*/ 0 h 13287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8795" h="1328795">
                <a:moveTo>
                  <a:pt x="666309" y="0"/>
                </a:moveTo>
                <a:lnTo>
                  <a:pt x="1328795" y="662486"/>
                </a:lnTo>
                <a:lnTo>
                  <a:pt x="662486" y="1328795"/>
                </a:lnTo>
                <a:lnTo>
                  <a:pt x="0" y="666309"/>
                </a:lnTo>
                <a:lnTo>
                  <a:pt x="66630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2547834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p:txBody>
          <a:bodyPr/>
          <a:lstStyle/>
          <a:p>
            <a:r>
              <a:rPr lang="en-US"/>
              <a:t>Click to edit Master title style</a:t>
            </a:r>
            <a:endParaRPr lang="en-CO"/>
          </a:p>
        </p:txBody>
      </p:sp>
    </p:spTree>
    <p:extLst>
      <p:ext uri="{BB962C8B-B14F-4D97-AF65-F5344CB8AC3E}">
        <p14:creationId xmlns:p14="http://schemas.microsoft.com/office/powerpoint/2010/main" val="2540437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0" y="365125"/>
            <a:ext cx="8926902" cy="1325563"/>
          </a:xfrm>
        </p:spPr>
        <p:txBody>
          <a:bodyPr/>
          <a:lstStyle/>
          <a:p>
            <a:r>
              <a:rPr lang="en-US"/>
              <a:t>Click to edit Master title style</a:t>
            </a:r>
            <a:endParaRPr lang="en-CO"/>
          </a:p>
        </p:txBody>
      </p:sp>
      <p:sp>
        <p:nvSpPr>
          <p:cNvPr id="3" name="Freeform 2">
            <a:extLst>
              <a:ext uri="{FF2B5EF4-FFF2-40B4-BE49-F238E27FC236}">
                <a16:creationId xmlns:a16="http://schemas.microsoft.com/office/drawing/2014/main" id="{7263230E-8EAB-CB49-BFF6-596AC4B41A8C}"/>
              </a:ext>
            </a:extLst>
          </p:cNvPr>
          <p:cNvSpPr/>
          <p:nvPr userDrawn="1"/>
        </p:nvSpPr>
        <p:spPr>
          <a:xfrm>
            <a:off x="10229975" y="0"/>
            <a:ext cx="1981903" cy="2786972"/>
          </a:xfrm>
          <a:custGeom>
            <a:avLst/>
            <a:gdLst>
              <a:gd name="connsiteX0" fmla="*/ 805070 w 1981903"/>
              <a:gd name="connsiteY0" fmla="*/ 0 h 2786972"/>
              <a:gd name="connsiteX1" fmla="*/ 1981903 w 1981903"/>
              <a:gd name="connsiteY1" fmla="*/ 0 h 2786972"/>
              <a:gd name="connsiteX2" fmla="*/ 1981903 w 1981903"/>
              <a:gd name="connsiteY2" fmla="*/ 2786972 h 2786972"/>
              <a:gd name="connsiteX3" fmla="*/ 0 w 1981903"/>
              <a:gd name="connsiteY3" fmla="*/ 805070 h 2786972"/>
              <a:gd name="connsiteX4" fmla="*/ 805070 w 1981903"/>
              <a:gd name="connsiteY4" fmla="*/ 0 h 27869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1903" h="2786972">
                <a:moveTo>
                  <a:pt x="805070" y="0"/>
                </a:moveTo>
                <a:lnTo>
                  <a:pt x="1981903" y="0"/>
                </a:lnTo>
                <a:lnTo>
                  <a:pt x="1981903" y="2786972"/>
                </a:lnTo>
                <a:lnTo>
                  <a:pt x="0" y="805070"/>
                </a:lnTo>
                <a:lnTo>
                  <a:pt x="80507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4" name="Freeform 3">
            <a:extLst>
              <a:ext uri="{FF2B5EF4-FFF2-40B4-BE49-F238E27FC236}">
                <a16:creationId xmlns:a16="http://schemas.microsoft.com/office/drawing/2014/main" id="{914E9D7E-DF94-464D-B2B2-4630FC3A0B45}"/>
              </a:ext>
            </a:extLst>
          </p:cNvPr>
          <p:cNvSpPr/>
          <p:nvPr userDrawn="1"/>
        </p:nvSpPr>
        <p:spPr>
          <a:xfrm>
            <a:off x="10229974" y="1823965"/>
            <a:ext cx="1553973" cy="1553973"/>
          </a:xfrm>
          <a:custGeom>
            <a:avLst/>
            <a:gdLst>
              <a:gd name="connsiteX0" fmla="*/ 776987 w 1553973"/>
              <a:gd name="connsiteY0" fmla="*/ 0 h 1553973"/>
              <a:gd name="connsiteX1" fmla="*/ 1553973 w 1553973"/>
              <a:gd name="connsiteY1" fmla="*/ 776987 h 1553973"/>
              <a:gd name="connsiteX2" fmla="*/ 776987 w 1553973"/>
              <a:gd name="connsiteY2" fmla="*/ 1553973 h 1553973"/>
              <a:gd name="connsiteX3" fmla="*/ 0 w 1553973"/>
              <a:gd name="connsiteY3" fmla="*/ 776987 h 1553973"/>
              <a:gd name="connsiteX4" fmla="*/ 776987 w 1553973"/>
              <a:gd name="connsiteY4" fmla="*/ 0 h 1553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53973" h="1553973">
                <a:moveTo>
                  <a:pt x="776987" y="0"/>
                </a:moveTo>
                <a:lnTo>
                  <a:pt x="1553973" y="776987"/>
                </a:lnTo>
                <a:lnTo>
                  <a:pt x="776987" y="1553973"/>
                </a:lnTo>
                <a:lnTo>
                  <a:pt x="0" y="776987"/>
                </a:lnTo>
                <a:lnTo>
                  <a:pt x="776987"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5" name="Freeform 4">
            <a:extLst>
              <a:ext uri="{FF2B5EF4-FFF2-40B4-BE49-F238E27FC236}">
                <a16:creationId xmlns:a16="http://schemas.microsoft.com/office/drawing/2014/main" id="{9C315651-8B5E-3743-BC41-80624E1D4418}"/>
              </a:ext>
            </a:extLst>
          </p:cNvPr>
          <p:cNvSpPr/>
          <p:nvPr userDrawn="1"/>
        </p:nvSpPr>
        <p:spPr>
          <a:xfrm>
            <a:off x="10804157" y="2697137"/>
            <a:ext cx="1407720" cy="2230154"/>
          </a:xfrm>
          <a:custGeom>
            <a:avLst/>
            <a:gdLst>
              <a:gd name="connsiteX0" fmla="*/ 1115077 w 1407720"/>
              <a:gd name="connsiteY0" fmla="*/ 0 h 2230154"/>
              <a:gd name="connsiteX1" fmla="*/ 1407720 w 1407720"/>
              <a:gd name="connsiteY1" fmla="*/ 292643 h 2230154"/>
              <a:gd name="connsiteX2" fmla="*/ 1407720 w 1407720"/>
              <a:gd name="connsiteY2" fmla="*/ 1937511 h 2230154"/>
              <a:gd name="connsiteX3" fmla="*/ 1115077 w 1407720"/>
              <a:gd name="connsiteY3" fmla="*/ 2230154 h 2230154"/>
              <a:gd name="connsiteX4" fmla="*/ 0 w 1407720"/>
              <a:gd name="connsiteY4" fmla="*/ 1115077 h 2230154"/>
              <a:gd name="connsiteX5" fmla="*/ 1115077 w 1407720"/>
              <a:gd name="connsiteY5" fmla="*/ 0 h 2230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7720" h="2230154">
                <a:moveTo>
                  <a:pt x="1115077" y="0"/>
                </a:moveTo>
                <a:lnTo>
                  <a:pt x="1407720" y="292643"/>
                </a:lnTo>
                <a:lnTo>
                  <a:pt x="1407720" y="1937511"/>
                </a:lnTo>
                <a:lnTo>
                  <a:pt x="1115077" y="2230154"/>
                </a:lnTo>
                <a:lnTo>
                  <a:pt x="0" y="1115077"/>
                </a:lnTo>
                <a:lnTo>
                  <a:pt x="1115077"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Tree>
    <p:extLst>
      <p:ext uri="{BB962C8B-B14F-4D97-AF65-F5344CB8AC3E}">
        <p14:creationId xmlns:p14="http://schemas.microsoft.com/office/powerpoint/2010/main" val="3175053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1F17-2196-3F48-9258-33B3C3EE47B2}"/>
              </a:ext>
            </a:extLst>
          </p:cNvPr>
          <p:cNvSpPr>
            <a:spLocks noGrp="1"/>
          </p:cNvSpPr>
          <p:nvPr>
            <p:ph type="title"/>
          </p:nvPr>
        </p:nvSpPr>
        <p:spPr>
          <a:xfrm>
            <a:off x="838201" y="948022"/>
            <a:ext cx="5257800" cy="1325563"/>
          </a:xfrm>
        </p:spPr>
        <p:txBody>
          <a:bodyPr/>
          <a:lstStyle/>
          <a:p>
            <a:r>
              <a:rPr lang="en-US"/>
              <a:t>Click to edit Master title style</a:t>
            </a:r>
            <a:endParaRPr lang="en-CO"/>
          </a:p>
        </p:txBody>
      </p:sp>
      <p:sp>
        <p:nvSpPr>
          <p:cNvPr id="26" name="Freeform 25">
            <a:extLst>
              <a:ext uri="{FF2B5EF4-FFF2-40B4-BE49-F238E27FC236}">
                <a16:creationId xmlns:a16="http://schemas.microsoft.com/office/drawing/2014/main" id="{D20C2B8B-190C-0D4B-9E11-930A06A12CFA}"/>
              </a:ext>
            </a:extLst>
          </p:cNvPr>
          <p:cNvSpPr/>
          <p:nvPr userDrawn="1"/>
        </p:nvSpPr>
        <p:spPr>
          <a:xfrm>
            <a:off x="8066553" y="1"/>
            <a:ext cx="1477585" cy="1296835"/>
          </a:xfrm>
          <a:custGeom>
            <a:avLst/>
            <a:gdLst>
              <a:gd name="connsiteX0" fmla="*/ 558041 w 1477585"/>
              <a:gd name="connsiteY0" fmla="*/ 0 h 1296835"/>
              <a:gd name="connsiteX1" fmla="*/ 919543 w 1477585"/>
              <a:gd name="connsiteY1" fmla="*/ 0 h 1296835"/>
              <a:gd name="connsiteX2" fmla="*/ 1477585 w 1477585"/>
              <a:gd name="connsiteY2" fmla="*/ 558042 h 1296835"/>
              <a:gd name="connsiteX3" fmla="*/ 738792 w 1477585"/>
              <a:gd name="connsiteY3" fmla="*/ 1296835 h 1296835"/>
              <a:gd name="connsiteX4" fmla="*/ 0 w 1477585"/>
              <a:gd name="connsiteY4" fmla="*/ 558042 h 1296835"/>
              <a:gd name="connsiteX5" fmla="*/ 558041 w 1477585"/>
              <a:gd name="connsiteY5" fmla="*/ 0 h 1296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585" h="1296835">
                <a:moveTo>
                  <a:pt x="558041" y="0"/>
                </a:moveTo>
                <a:lnTo>
                  <a:pt x="919543" y="0"/>
                </a:lnTo>
                <a:lnTo>
                  <a:pt x="1477585" y="558042"/>
                </a:lnTo>
                <a:lnTo>
                  <a:pt x="738792" y="1296835"/>
                </a:lnTo>
                <a:lnTo>
                  <a:pt x="0" y="558042"/>
                </a:lnTo>
                <a:lnTo>
                  <a:pt x="55804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5" name="Freeform 24">
            <a:extLst>
              <a:ext uri="{FF2B5EF4-FFF2-40B4-BE49-F238E27FC236}">
                <a16:creationId xmlns:a16="http://schemas.microsoft.com/office/drawing/2014/main" id="{F3B18205-C6C5-2B40-8ED9-A05882BB2CF5}"/>
              </a:ext>
            </a:extLst>
          </p:cNvPr>
          <p:cNvSpPr/>
          <p:nvPr userDrawn="1"/>
        </p:nvSpPr>
        <p:spPr>
          <a:xfrm>
            <a:off x="9970080" y="0"/>
            <a:ext cx="2221921" cy="1129544"/>
          </a:xfrm>
          <a:custGeom>
            <a:avLst/>
            <a:gdLst>
              <a:gd name="connsiteX0" fmla="*/ 0 w 2221921"/>
              <a:gd name="connsiteY0" fmla="*/ 0 h 1129544"/>
              <a:gd name="connsiteX1" fmla="*/ 2221921 w 2221921"/>
              <a:gd name="connsiteY1" fmla="*/ 0 h 1129544"/>
              <a:gd name="connsiteX2" fmla="*/ 2221921 w 2221921"/>
              <a:gd name="connsiteY2" fmla="*/ 37166 h 1129544"/>
              <a:gd name="connsiteX3" fmla="*/ 1129543 w 2221921"/>
              <a:gd name="connsiteY3" fmla="*/ 1129544 h 1129544"/>
              <a:gd name="connsiteX4" fmla="*/ 0 w 2221921"/>
              <a:gd name="connsiteY4" fmla="*/ 0 h 11295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1921" h="1129544">
                <a:moveTo>
                  <a:pt x="0" y="0"/>
                </a:moveTo>
                <a:lnTo>
                  <a:pt x="2221921" y="0"/>
                </a:lnTo>
                <a:lnTo>
                  <a:pt x="2221921" y="37166"/>
                </a:lnTo>
                <a:lnTo>
                  <a:pt x="1129543" y="1129544"/>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4" name="Freeform 23">
            <a:extLst>
              <a:ext uri="{FF2B5EF4-FFF2-40B4-BE49-F238E27FC236}">
                <a16:creationId xmlns:a16="http://schemas.microsoft.com/office/drawing/2014/main" id="{0F5426D1-ED5D-6642-B876-18A73B289812}"/>
              </a:ext>
            </a:extLst>
          </p:cNvPr>
          <p:cNvSpPr/>
          <p:nvPr userDrawn="1"/>
        </p:nvSpPr>
        <p:spPr>
          <a:xfrm>
            <a:off x="10836616" y="408086"/>
            <a:ext cx="1355384" cy="2405437"/>
          </a:xfrm>
          <a:custGeom>
            <a:avLst/>
            <a:gdLst>
              <a:gd name="connsiteX0" fmla="*/ 1202718 w 1355384"/>
              <a:gd name="connsiteY0" fmla="*/ 0 h 2405437"/>
              <a:gd name="connsiteX1" fmla="*/ 1355384 w 1355384"/>
              <a:gd name="connsiteY1" fmla="*/ 152666 h 2405437"/>
              <a:gd name="connsiteX2" fmla="*/ 1355384 w 1355384"/>
              <a:gd name="connsiteY2" fmla="*/ 2252771 h 2405437"/>
              <a:gd name="connsiteX3" fmla="*/ 1202718 w 1355384"/>
              <a:gd name="connsiteY3" fmla="*/ 2405437 h 2405437"/>
              <a:gd name="connsiteX4" fmla="*/ 0 w 1355384"/>
              <a:gd name="connsiteY4" fmla="*/ 1202719 h 2405437"/>
              <a:gd name="connsiteX5" fmla="*/ 1202718 w 1355384"/>
              <a:gd name="connsiteY5" fmla="*/ 0 h 2405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55384" h="2405437">
                <a:moveTo>
                  <a:pt x="1202718" y="0"/>
                </a:moveTo>
                <a:lnTo>
                  <a:pt x="1355384" y="152666"/>
                </a:lnTo>
                <a:lnTo>
                  <a:pt x="1355384" y="2252771"/>
                </a:lnTo>
                <a:lnTo>
                  <a:pt x="1202718" y="2405437"/>
                </a:lnTo>
                <a:lnTo>
                  <a:pt x="0" y="1202719"/>
                </a:lnTo>
                <a:lnTo>
                  <a:pt x="1202718"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3" name="Freeform 22">
            <a:extLst>
              <a:ext uri="{FF2B5EF4-FFF2-40B4-BE49-F238E27FC236}">
                <a16:creationId xmlns:a16="http://schemas.microsoft.com/office/drawing/2014/main" id="{AFAD8927-951D-3D4B-98E1-9860858FFF77}"/>
              </a:ext>
            </a:extLst>
          </p:cNvPr>
          <p:cNvSpPr/>
          <p:nvPr userDrawn="1"/>
        </p:nvSpPr>
        <p:spPr>
          <a:xfrm>
            <a:off x="7732917" y="665829"/>
            <a:ext cx="3879470" cy="3879471"/>
          </a:xfrm>
          <a:custGeom>
            <a:avLst/>
            <a:gdLst>
              <a:gd name="connsiteX0" fmla="*/ 1939735 w 3879470"/>
              <a:gd name="connsiteY0" fmla="*/ 0 h 3879471"/>
              <a:gd name="connsiteX1" fmla="*/ 3879470 w 3879470"/>
              <a:gd name="connsiteY1" fmla="*/ 1939735 h 3879471"/>
              <a:gd name="connsiteX2" fmla="*/ 1939735 w 3879470"/>
              <a:gd name="connsiteY2" fmla="*/ 3879471 h 3879471"/>
              <a:gd name="connsiteX3" fmla="*/ 0 w 3879470"/>
              <a:gd name="connsiteY3" fmla="*/ 1939735 h 3879471"/>
              <a:gd name="connsiteX4" fmla="*/ 1939735 w 3879470"/>
              <a:gd name="connsiteY4" fmla="*/ 0 h 3879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9470" h="3879471">
                <a:moveTo>
                  <a:pt x="1939735" y="0"/>
                </a:moveTo>
                <a:lnTo>
                  <a:pt x="3879470" y="1939735"/>
                </a:lnTo>
                <a:lnTo>
                  <a:pt x="1939735" y="3879471"/>
                </a:lnTo>
                <a:lnTo>
                  <a:pt x="0" y="1939735"/>
                </a:lnTo>
                <a:lnTo>
                  <a:pt x="1939735"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2" name="Freeform 21">
            <a:extLst>
              <a:ext uri="{FF2B5EF4-FFF2-40B4-BE49-F238E27FC236}">
                <a16:creationId xmlns:a16="http://schemas.microsoft.com/office/drawing/2014/main" id="{8CFE7EBD-31FA-054F-8BA6-A479FF2E460A}"/>
              </a:ext>
            </a:extLst>
          </p:cNvPr>
          <p:cNvSpPr/>
          <p:nvPr userDrawn="1"/>
        </p:nvSpPr>
        <p:spPr>
          <a:xfrm>
            <a:off x="10378920" y="2731067"/>
            <a:ext cx="1813080" cy="2692305"/>
          </a:xfrm>
          <a:custGeom>
            <a:avLst/>
            <a:gdLst>
              <a:gd name="connsiteX0" fmla="*/ 1346152 w 1813080"/>
              <a:gd name="connsiteY0" fmla="*/ 0 h 2692305"/>
              <a:gd name="connsiteX1" fmla="*/ 1813080 w 1813080"/>
              <a:gd name="connsiteY1" fmla="*/ 466928 h 2692305"/>
              <a:gd name="connsiteX2" fmla="*/ 1813080 w 1813080"/>
              <a:gd name="connsiteY2" fmla="*/ 2225378 h 2692305"/>
              <a:gd name="connsiteX3" fmla="*/ 1346152 w 1813080"/>
              <a:gd name="connsiteY3" fmla="*/ 2692305 h 2692305"/>
              <a:gd name="connsiteX4" fmla="*/ 0 w 1813080"/>
              <a:gd name="connsiteY4" fmla="*/ 1346153 h 2692305"/>
              <a:gd name="connsiteX5" fmla="*/ 1346152 w 1813080"/>
              <a:gd name="connsiteY5" fmla="*/ 0 h 26923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3080" h="2692305">
                <a:moveTo>
                  <a:pt x="1346152" y="0"/>
                </a:moveTo>
                <a:lnTo>
                  <a:pt x="1813080" y="466928"/>
                </a:lnTo>
                <a:lnTo>
                  <a:pt x="1813080" y="2225378"/>
                </a:lnTo>
                <a:lnTo>
                  <a:pt x="1346152" y="2692305"/>
                </a:lnTo>
                <a:lnTo>
                  <a:pt x="0" y="1346153"/>
                </a:lnTo>
                <a:lnTo>
                  <a:pt x="134615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1" name="Freeform 20">
            <a:extLst>
              <a:ext uri="{FF2B5EF4-FFF2-40B4-BE49-F238E27FC236}">
                <a16:creationId xmlns:a16="http://schemas.microsoft.com/office/drawing/2014/main" id="{3FF9E7B3-A6C7-EB4D-ADB2-38B82AD13465}"/>
              </a:ext>
            </a:extLst>
          </p:cNvPr>
          <p:cNvSpPr/>
          <p:nvPr userDrawn="1"/>
        </p:nvSpPr>
        <p:spPr>
          <a:xfrm>
            <a:off x="10320648" y="5015291"/>
            <a:ext cx="1477585" cy="1477586"/>
          </a:xfrm>
          <a:custGeom>
            <a:avLst/>
            <a:gdLst>
              <a:gd name="connsiteX0" fmla="*/ 738793 w 1477585"/>
              <a:gd name="connsiteY0" fmla="*/ 0 h 1477586"/>
              <a:gd name="connsiteX1" fmla="*/ 1477585 w 1477585"/>
              <a:gd name="connsiteY1" fmla="*/ 738793 h 1477586"/>
              <a:gd name="connsiteX2" fmla="*/ 738793 w 1477585"/>
              <a:gd name="connsiteY2" fmla="*/ 1477586 h 1477586"/>
              <a:gd name="connsiteX3" fmla="*/ 0 w 1477585"/>
              <a:gd name="connsiteY3" fmla="*/ 738793 h 1477586"/>
              <a:gd name="connsiteX4" fmla="*/ 738793 w 1477585"/>
              <a:gd name="connsiteY4" fmla="*/ 0 h 14775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585" h="1477586">
                <a:moveTo>
                  <a:pt x="738793" y="0"/>
                </a:moveTo>
                <a:lnTo>
                  <a:pt x="1477585" y="738793"/>
                </a:lnTo>
                <a:lnTo>
                  <a:pt x="738793" y="1477586"/>
                </a:lnTo>
                <a:lnTo>
                  <a:pt x="0" y="738793"/>
                </a:lnTo>
                <a:lnTo>
                  <a:pt x="738793"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0" name="Freeform 19">
            <a:extLst>
              <a:ext uri="{FF2B5EF4-FFF2-40B4-BE49-F238E27FC236}">
                <a16:creationId xmlns:a16="http://schemas.microsoft.com/office/drawing/2014/main" id="{C722BF9E-87B7-C449-96CE-D7452EB49B8E}"/>
              </a:ext>
            </a:extLst>
          </p:cNvPr>
          <p:cNvSpPr/>
          <p:nvPr userDrawn="1"/>
        </p:nvSpPr>
        <p:spPr>
          <a:xfrm>
            <a:off x="11856508" y="5236671"/>
            <a:ext cx="335493" cy="670986"/>
          </a:xfrm>
          <a:custGeom>
            <a:avLst/>
            <a:gdLst>
              <a:gd name="connsiteX0" fmla="*/ 335493 w 335493"/>
              <a:gd name="connsiteY0" fmla="*/ 0 h 670986"/>
              <a:gd name="connsiteX1" fmla="*/ 335493 w 335493"/>
              <a:gd name="connsiteY1" fmla="*/ 670986 h 670986"/>
              <a:gd name="connsiteX2" fmla="*/ 0 w 335493"/>
              <a:gd name="connsiteY2" fmla="*/ 335493 h 670986"/>
              <a:gd name="connsiteX3" fmla="*/ 335493 w 335493"/>
              <a:gd name="connsiteY3" fmla="*/ 0 h 670986"/>
            </a:gdLst>
            <a:ahLst/>
            <a:cxnLst>
              <a:cxn ang="0">
                <a:pos x="connsiteX0" y="connsiteY0"/>
              </a:cxn>
              <a:cxn ang="0">
                <a:pos x="connsiteX1" y="connsiteY1"/>
              </a:cxn>
              <a:cxn ang="0">
                <a:pos x="connsiteX2" y="connsiteY2"/>
              </a:cxn>
              <a:cxn ang="0">
                <a:pos x="connsiteX3" y="connsiteY3"/>
              </a:cxn>
            </a:cxnLst>
            <a:rect l="l" t="t" r="r" b="b"/>
            <a:pathLst>
              <a:path w="335493" h="670986">
                <a:moveTo>
                  <a:pt x="335493" y="0"/>
                </a:moveTo>
                <a:lnTo>
                  <a:pt x="335493" y="670986"/>
                </a:lnTo>
                <a:lnTo>
                  <a:pt x="0" y="335493"/>
                </a:lnTo>
                <a:lnTo>
                  <a:pt x="335493"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CO"/>
          </a:p>
        </p:txBody>
      </p:sp>
      <p:sp>
        <p:nvSpPr>
          <p:cNvPr id="28" name="Text Placeholder 27">
            <a:extLst>
              <a:ext uri="{FF2B5EF4-FFF2-40B4-BE49-F238E27FC236}">
                <a16:creationId xmlns:a16="http://schemas.microsoft.com/office/drawing/2014/main" id="{2FFB9DD4-B5BE-4543-85DE-047C0F5178DD}"/>
              </a:ext>
            </a:extLst>
          </p:cNvPr>
          <p:cNvSpPr>
            <a:spLocks noGrp="1"/>
          </p:cNvSpPr>
          <p:nvPr>
            <p:ph type="body" sz="quarter" idx="10"/>
          </p:nvPr>
        </p:nvSpPr>
        <p:spPr>
          <a:xfrm>
            <a:off x="838200" y="2546350"/>
            <a:ext cx="5257800" cy="336073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O"/>
          </a:p>
        </p:txBody>
      </p:sp>
    </p:spTree>
    <p:extLst>
      <p:ext uri="{BB962C8B-B14F-4D97-AF65-F5344CB8AC3E}">
        <p14:creationId xmlns:p14="http://schemas.microsoft.com/office/powerpoint/2010/main" val="1192399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D805DE-E181-194B-8C63-1F3BBD2823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CO" dirty="0"/>
          </a:p>
        </p:txBody>
      </p:sp>
      <p:sp>
        <p:nvSpPr>
          <p:cNvPr id="3" name="Text Placeholder 2">
            <a:extLst>
              <a:ext uri="{FF2B5EF4-FFF2-40B4-BE49-F238E27FC236}">
                <a16:creationId xmlns:a16="http://schemas.microsoft.com/office/drawing/2014/main" id="{FB444947-209F-9E4C-A186-04DEB055464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O" dirty="0"/>
          </a:p>
        </p:txBody>
      </p:sp>
    </p:spTree>
    <p:extLst>
      <p:ext uri="{BB962C8B-B14F-4D97-AF65-F5344CB8AC3E}">
        <p14:creationId xmlns:p14="http://schemas.microsoft.com/office/powerpoint/2010/main" val="369177175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63" r:id="rId8"/>
    <p:sldLayoutId id="2147483664" r:id="rId9"/>
    <p:sldLayoutId id="2147483662"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3600" b="1" kern="1200">
          <a:solidFill>
            <a:schemeClr val="accent1">
              <a:lumMod val="50000"/>
            </a:schemeClr>
          </a:solidFill>
          <a:latin typeface="Arial" panose="020B0604020202020204" pitchFamily="34" charset="0"/>
          <a:ea typeface="Verdana" panose="020B060403050404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lumMod val="50000"/>
            </a:schemeClr>
          </a:solidFill>
          <a:latin typeface="Segoe UI" panose="020B0502040204020203" pitchFamily="34" charset="0"/>
          <a:ea typeface="Verdana" panose="020B0604030504040204" pitchFamily="34" charset="0"/>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A45AC-A7D5-6149-A639-1C5514021106}"/>
              </a:ext>
            </a:extLst>
          </p:cNvPr>
          <p:cNvSpPr>
            <a:spLocks noGrp="1"/>
          </p:cNvSpPr>
          <p:nvPr>
            <p:ph type="ctrTitle"/>
          </p:nvPr>
        </p:nvSpPr>
        <p:spPr>
          <a:xfrm>
            <a:off x="950247" y="2722880"/>
            <a:ext cx="5369368" cy="1082206"/>
          </a:xfrm>
        </p:spPr>
        <p:txBody>
          <a:bodyPr>
            <a:normAutofit fontScale="90000"/>
          </a:bodyPr>
          <a:lstStyle/>
          <a:p>
            <a:pPr algn="ctr"/>
            <a:r>
              <a:rPr lang="ar-SA" dirty="0"/>
              <a:t>تحليل الأدوات المالية والاستثمار العقاري </a:t>
            </a:r>
            <a:endParaRPr lang="en-CO" sz="3200" spc="300" dirty="0">
              <a:solidFill>
                <a:schemeClr val="accent1">
                  <a:lumMod val="50000"/>
                </a:schemeClr>
              </a:solidFill>
              <a:latin typeface="Dubai" panose="020B0503030403030204" pitchFamily="34" charset="-78"/>
              <a:cs typeface="Dubai" panose="020B0503030403030204" pitchFamily="34" charset="-78"/>
            </a:endParaRPr>
          </a:p>
        </p:txBody>
      </p:sp>
      <p:pic>
        <p:nvPicPr>
          <p:cNvPr id="10" name="Google Shape;396;p38">
            <a:extLst>
              <a:ext uri="{FF2B5EF4-FFF2-40B4-BE49-F238E27FC236}">
                <a16:creationId xmlns:a16="http://schemas.microsoft.com/office/drawing/2014/main" id="{B444D0A8-D0F7-6C4D-BF7C-A08DD559C184}"/>
              </a:ext>
            </a:extLst>
          </p:cNvPr>
          <p:cNvPicPr preferRelativeResize="0"/>
          <p:nvPr/>
        </p:nvPicPr>
        <p:blipFill rotWithShape="1">
          <a:blip r:embed="rId3">
            <a:extLst>
              <a:ext uri="{28A0092B-C50C-407E-A947-70E740481C1C}">
                <a14:useLocalDpi xmlns:a14="http://schemas.microsoft.com/office/drawing/2010/main" val="0"/>
              </a:ext>
            </a:extLst>
          </a:blip>
          <a:srcRect l="-1943" t="-20578" r="1943" b="20578"/>
          <a:stretch/>
        </p:blipFill>
        <p:spPr>
          <a:xfrm>
            <a:off x="7873899" y="1502808"/>
            <a:ext cx="3720665" cy="3522350"/>
          </a:xfrm>
          <a:prstGeom prst="flowChartDecision">
            <a:avLst/>
          </a:prstGeom>
          <a:noFill/>
          <a:ln w="15875">
            <a:solidFill>
              <a:srgbClr val="1BA1BF"/>
            </a:solidFill>
          </a:ln>
        </p:spPr>
      </p:pic>
      <p:sp>
        <p:nvSpPr>
          <p:cNvPr id="13" name="Rectangle 12">
            <a:extLst>
              <a:ext uri="{FF2B5EF4-FFF2-40B4-BE49-F238E27FC236}">
                <a16:creationId xmlns:a16="http://schemas.microsoft.com/office/drawing/2014/main" id="{1ED752BD-956B-0E4A-98D6-5200985BB789}"/>
              </a:ext>
            </a:extLst>
          </p:cNvPr>
          <p:cNvSpPr/>
          <p:nvPr/>
        </p:nvSpPr>
        <p:spPr>
          <a:xfrm>
            <a:off x="1801575" y="4012525"/>
            <a:ext cx="347254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7" name="معين 6"/>
          <p:cNvSpPr/>
          <p:nvPr/>
        </p:nvSpPr>
        <p:spPr>
          <a:xfrm>
            <a:off x="5775569" y="2409340"/>
            <a:ext cx="3683356" cy="3480780"/>
          </a:xfrm>
          <a:prstGeom prst="diamond">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dirty="0"/>
          </a:p>
        </p:txBody>
      </p:sp>
      <p:sp>
        <p:nvSpPr>
          <p:cNvPr id="9" name="مربع نص 8"/>
          <p:cNvSpPr txBox="1"/>
          <p:nvPr/>
        </p:nvSpPr>
        <p:spPr>
          <a:xfrm>
            <a:off x="8839199" y="0"/>
            <a:ext cx="3041849" cy="583499"/>
          </a:xfrm>
          <a:prstGeom prst="rect">
            <a:avLst/>
          </a:prstGeom>
          <a:noFill/>
        </p:spPr>
        <p:txBody>
          <a:bodyPr wrap="square" rtlCol="1">
            <a:spAutoFit/>
          </a:bodyPr>
          <a:lstStyle/>
          <a:p>
            <a:endParaRPr lang="ar-SA" dirty="0"/>
          </a:p>
        </p:txBody>
      </p:sp>
      <p:pic>
        <p:nvPicPr>
          <p:cNvPr id="3" name="صورة 2"/>
          <p:cNvPicPr>
            <a:picLocks noChangeAspect="1"/>
          </p:cNvPicPr>
          <p:nvPr/>
        </p:nvPicPr>
        <p:blipFill rotWithShape="1">
          <a:blip r:embed="rId3">
            <a:extLst>
              <a:ext uri="{28A0092B-C50C-407E-A947-70E740481C1C}">
                <a14:useLocalDpi xmlns:a14="http://schemas.microsoft.com/office/drawing/2010/main" val="0"/>
              </a:ext>
            </a:extLst>
          </a:blip>
          <a:srcRect l="115754" t="-58413" r="-311157" b="-73536"/>
          <a:stretch/>
        </p:blipFill>
        <p:spPr>
          <a:xfrm>
            <a:off x="2667000" y="0"/>
            <a:ext cx="6858000" cy="6858000"/>
          </a:xfrm>
          <a:prstGeom prst="rect">
            <a:avLst/>
          </a:prstGeom>
        </p:spPr>
      </p:pic>
    </p:spTree>
    <p:extLst>
      <p:ext uri="{BB962C8B-B14F-4D97-AF65-F5344CB8AC3E}">
        <p14:creationId xmlns:p14="http://schemas.microsoft.com/office/powerpoint/2010/main" val="2024435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angle 83">
            <a:extLst>
              <a:ext uri="{FF2B5EF4-FFF2-40B4-BE49-F238E27FC236}">
                <a16:creationId xmlns:a16="http://schemas.microsoft.com/office/drawing/2014/main" id="{E3C0E624-5A7E-014C-921D-0FE5B95AD85E}"/>
              </a:ext>
            </a:extLst>
          </p:cNvPr>
          <p:cNvSpPr/>
          <p:nvPr/>
        </p:nvSpPr>
        <p:spPr>
          <a:xfrm>
            <a:off x="2536808" y="4365286"/>
            <a:ext cx="750446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pic>
        <p:nvPicPr>
          <p:cNvPr id="96" name="Google Shape;397;p38">
            <a:extLst>
              <a:ext uri="{FF2B5EF4-FFF2-40B4-BE49-F238E27FC236}">
                <a16:creationId xmlns:a16="http://schemas.microsoft.com/office/drawing/2014/main" id="{C136C514-AED6-AC48-AF2E-61364EA8A944}"/>
              </a:ext>
            </a:extLst>
          </p:cNvPr>
          <p:cNvPicPr preferRelativeResize="0"/>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24712" t="-31990" r="3442" b="31990"/>
          <a:stretch/>
        </p:blipFill>
        <p:spPr>
          <a:xfrm>
            <a:off x="7918465" y="-1977220"/>
            <a:ext cx="3985063" cy="3954439"/>
          </a:xfrm>
          <a:prstGeom prst="flowChartDecision">
            <a:avLst/>
          </a:prstGeom>
          <a:noFill/>
          <a:ln>
            <a:noFill/>
          </a:ln>
        </p:spPr>
      </p:pic>
      <p:sp>
        <p:nvSpPr>
          <p:cNvPr id="3" name="عنوان 2"/>
          <p:cNvSpPr>
            <a:spLocks noGrp="1"/>
          </p:cNvSpPr>
          <p:nvPr>
            <p:ph type="title"/>
          </p:nvPr>
        </p:nvSpPr>
        <p:spPr>
          <a:xfrm>
            <a:off x="299548" y="2355511"/>
            <a:ext cx="11121171" cy="2525271"/>
          </a:xfrm>
        </p:spPr>
        <p:txBody>
          <a:bodyPr>
            <a:normAutofit/>
          </a:bodyPr>
          <a:lstStyle/>
          <a:p>
            <a:pPr algn="r"/>
            <a:r>
              <a:rPr lang="ar-SA" sz="2400" b="0" dirty="0">
                <a:latin typeface="Dubai" panose="020B0503030403030204" pitchFamily="34" charset="-78"/>
                <a:ea typeface="+mn-ea"/>
                <a:cs typeface="Dubai" panose="020B0503030403030204" pitchFamily="34" charset="-78"/>
              </a:rPr>
              <a:t>مقدمة:</a:t>
            </a:r>
            <a:br>
              <a:rPr lang="en-US" sz="2400" b="0" dirty="0">
                <a:latin typeface="Dubai" panose="020B0503030403030204" pitchFamily="34" charset="-78"/>
                <a:ea typeface="+mn-ea"/>
                <a:cs typeface="Dubai" panose="020B0503030403030204" pitchFamily="34" charset="-78"/>
              </a:rPr>
            </a:br>
            <a:r>
              <a:rPr lang="ar-SA" sz="2400" b="0" dirty="0">
                <a:latin typeface="Dubai" panose="020B0503030403030204" pitchFamily="34" charset="-78"/>
                <a:ea typeface="+mn-ea"/>
                <a:cs typeface="Dubai" panose="020B0503030403030204" pitchFamily="34" charset="-78"/>
              </a:rPr>
              <a:t>تتناول هذه الدورة الجوانب المالية والاستثمارية المتعلقة بتحليل الأدوات المالية والاستثمار العقاري، بدءًا من المفاهيم الأساسية للاستثمار وأنواعه، مرورًا بتحليل الأدوات المالية (الأسهم والسندات والمشتقات)، ووصولًا إلى تحليل وتقييم العقارات باستخدام النماذج المالية الحديثة.</a:t>
            </a:r>
            <a:br>
              <a:rPr lang="en-US" sz="2400" b="0" dirty="0">
                <a:solidFill>
                  <a:srgbClr val="153943"/>
                </a:solidFill>
                <a:latin typeface="맑은 고딕"/>
                <a:ea typeface="Calibri" panose="020F0502020204030204" pitchFamily="34" charset="0"/>
                <a:cs typeface="+mn-cs"/>
              </a:rPr>
            </a:br>
            <a:endParaRPr lang="ar-SA" b="0" dirty="0"/>
          </a:p>
        </p:txBody>
      </p:sp>
    </p:spTree>
    <p:extLst>
      <p:ext uri="{BB962C8B-B14F-4D97-AF65-F5344CB8AC3E}">
        <p14:creationId xmlns:p14="http://schemas.microsoft.com/office/powerpoint/2010/main" val="1106233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65CA1A-DFE0-D03C-CF87-5B0F12E99793}"/>
            </a:ext>
          </a:extLst>
        </p:cNvPr>
        <p:cNvGrpSpPr/>
        <p:nvPr/>
      </p:nvGrpSpPr>
      <p:grpSpPr>
        <a:xfrm>
          <a:off x="0" y="0"/>
          <a:ext cx="0" cy="0"/>
          <a:chOff x="0" y="0"/>
          <a:chExt cx="0" cy="0"/>
        </a:xfrm>
      </p:grpSpPr>
      <p:sp>
        <p:nvSpPr>
          <p:cNvPr id="84" name="Rectangle 83">
            <a:extLst>
              <a:ext uri="{FF2B5EF4-FFF2-40B4-BE49-F238E27FC236}">
                <a16:creationId xmlns:a16="http://schemas.microsoft.com/office/drawing/2014/main" id="{83059373-04B6-969E-076D-DEED95B0ECAA}"/>
              </a:ext>
            </a:extLst>
          </p:cNvPr>
          <p:cNvSpPr/>
          <p:nvPr/>
        </p:nvSpPr>
        <p:spPr>
          <a:xfrm>
            <a:off x="2536808" y="5768417"/>
            <a:ext cx="750446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pic>
        <p:nvPicPr>
          <p:cNvPr id="96" name="Google Shape;397;p38">
            <a:extLst>
              <a:ext uri="{FF2B5EF4-FFF2-40B4-BE49-F238E27FC236}">
                <a16:creationId xmlns:a16="http://schemas.microsoft.com/office/drawing/2014/main" id="{7DCA6D3B-3542-7680-4D36-832FE5F00F5C}"/>
              </a:ext>
            </a:extLst>
          </p:cNvPr>
          <p:cNvPicPr preferRelativeResize="0"/>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24712" t="-31990" r="3442" b="31990"/>
          <a:stretch/>
        </p:blipFill>
        <p:spPr>
          <a:xfrm>
            <a:off x="7918465" y="-1977220"/>
            <a:ext cx="3985063" cy="3954439"/>
          </a:xfrm>
          <a:prstGeom prst="flowChartDecision">
            <a:avLst/>
          </a:prstGeom>
          <a:noFill/>
          <a:ln>
            <a:noFill/>
          </a:ln>
        </p:spPr>
      </p:pic>
      <p:sp>
        <p:nvSpPr>
          <p:cNvPr id="3" name="عنوان 2">
            <a:extLst>
              <a:ext uri="{FF2B5EF4-FFF2-40B4-BE49-F238E27FC236}">
                <a16:creationId xmlns:a16="http://schemas.microsoft.com/office/drawing/2014/main" id="{87550475-A4CB-9AC8-F4D2-9F6395E2854C}"/>
              </a:ext>
            </a:extLst>
          </p:cNvPr>
          <p:cNvSpPr>
            <a:spLocks noGrp="1"/>
          </p:cNvSpPr>
          <p:nvPr>
            <p:ph type="title"/>
          </p:nvPr>
        </p:nvSpPr>
        <p:spPr>
          <a:xfrm>
            <a:off x="567559" y="1977219"/>
            <a:ext cx="10458406" cy="3338184"/>
          </a:xfrm>
        </p:spPr>
        <p:txBody>
          <a:bodyPr>
            <a:normAutofit fontScale="90000"/>
          </a:bodyPr>
          <a:lstStyle/>
          <a:p>
            <a:pPr algn="r"/>
            <a:r>
              <a:rPr lang="ar-SA" sz="2400" b="0">
                <a:latin typeface="Dubai" panose="020B0503030403030204" pitchFamily="34" charset="-78"/>
                <a:ea typeface="+mn-ea"/>
                <a:cs typeface="Dubai" panose="020B0503030403030204" pitchFamily="34" charset="-78"/>
              </a:rPr>
              <a:t>يشهد العالم اليوم تطوراً هائلاً في الأسواق المالية وقطاع الاستثمار، إذ لم تعد القرارات الاستثمارية تعتمد على الحدس أو الخبرة الشخصية فقط، بل أصبحت ترتكز على التحليل العلمي والمنهجي المبني على البيانات، والنماذج المالية الدقيقة، وفهم البيئة الاقتصادية الشاملة. وفي ظل تسارع التغيرات الاقتصادية وظهور أدوات مالية جديدة، أصبح من الضروري للمستثمرين والوسطاء والمحللين اكتساب معرفة عميقة وشاملة حول كيفية تحليل الأدوات المالية بمختلف أنواعها، إلى جانب فهم الاستثمار العقاري باعتباره أحد أهم وأقوى القطاعات الاستثمارية وأكثرها استقراراً على المدى الطويل.</a:t>
            </a:r>
            <a:br>
              <a:rPr lang="ar-SA" sz="2400" b="0">
                <a:latin typeface="Dubai" panose="020B0503030403030204" pitchFamily="34" charset="-78"/>
                <a:ea typeface="+mn-ea"/>
                <a:cs typeface="Dubai" panose="020B0503030403030204" pitchFamily="34" charset="-78"/>
              </a:rPr>
            </a:br>
            <a:r>
              <a:rPr lang="ar-SA" sz="2400" b="0">
                <a:latin typeface="Dubai" panose="020B0503030403030204" pitchFamily="34" charset="-78"/>
                <a:ea typeface="+mn-ea"/>
                <a:cs typeface="Dubai" panose="020B0503030403030204" pitchFamily="34" charset="-78"/>
              </a:rPr>
              <a:t>ومن هنا جاءت أهمية هذه الدورة التي تم تصميمها بعناية لتكون برنامجاً تدريبياً متكاملاً يمتد على مدار 30 يوماً وبمجموع 60 ساعة تدريبية، تغطي جميع الجوانب النظرية والعملية المتعلقة بفهم الأسواق المالية وتحليل الأدوات الاستثمارية وتقييم العقارات باستخدام أساليب تحليلية حديثة ومعايير عالمية.</a:t>
            </a:r>
            <a:endParaRPr lang="ar-SA" b="0" dirty="0"/>
          </a:p>
        </p:txBody>
      </p:sp>
    </p:spTree>
    <p:extLst>
      <p:ext uri="{BB962C8B-B14F-4D97-AF65-F5344CB8AC3E}">
        <p14:creationId xmlns:p14="http://schemas.microsoft.com/office/powerpoint/2010/main" val="2231498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EB5E5-54DA-1D04-B620-651FADE96CCD}"/>
            </a:ext>
          </a:extLst>
        </p:cNvPr>
        <p:cNvGrpSpPr/>
        <p:nvPr/>
      </p:nvGrpSpPr>
      <p:grpSpPr>
        <a:xfrm>
          <a:off x="0" y="0"/>
          <a:ext cx="0" cy="0"/>
          <a:chOff x="0" y="0"/>
          <a:chExt cx="0" cy="0"/>
        </a:xfrm>
      </p:grpSpPr>
      <p:sp>
        <p:nvSpPr>
          <p:cNvPr id="84" name="Rectangle 83">
            <a:extLst>
              <a:ext uri="{FF2B5EF4-FFF2-40B4-BE49-F238E27FC236}">
                <a16:creationId xmlns:a16="http://schemas.microsoft.com/office/drawing/2014/main" id="{29E12941-1528-5738-5AED-4AA36D33D87C}"/>
              </a:ext>
            </a:extLst>
          </p:cNvPr>
          <p:cNvSpPr/>
          <p:nvPr/>
        </p:nvSpPr>
        <p:spPr>
          <a:xfrm>
            <a:off x="2536808" y="5769815"/>
            <a:ext cx="750446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pic>
        <p:nvPicPr>
          <p:cNvPr id="96" name="Google Shape;397;p38">
            <a:extLst>
              <a:ext uri="{FF2B5EF4-FFF2-40B4-BE49-F238E27FC236}">
                <a16:creationId xmlns:a16="http://schemas.microsoft.com/office/drawing/2014/main" id="{782D5AF0-5186-428B-DDDC-650EDCB90AB6}"/>
              </a:ext>
            </a:extLst>
          </p:cNvPr>
          <p:cNvPicPr preferRelativeResize="0"/>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24712" t="-31990" r="3442" b="31990"/>
          <a:stretch/>
        </p:blipFill>
        <p:spPr>
          <a:xfrm>
            <a:off x="7918465" y="-1977220"/>
            <a:ext cx="3985063" cy="3954439"/>
          </a:xfrm>
          <a:prstGeom prst="flowChartDecision">
            <a:avLst/>
          </a:prstGeom>
          <a:noFill/>
          <a:ln>
            <a:noFill/>
          </a:ln>
        </p:spPr>
      </p:pic>
      <p:sp>
        <p:nvSpPr>
          <p:cNvPr id="3" name="عنوان 2">
            <a:extLst>
              <a:ext uri="{FF2B5EF4-FFF2-40B4-BE49-F238E27FC236}">
                <a16:creationId xmlns:a16="http://schemas.microsoft.com/office/drawing/2014/main" id="{9DD938E6-BD46-F43F-5063-87BB11855647}"/>
              </a:ext>
            </a:extLst>
          </p:cNvPr>
          <p:cNvSpPr>
            <a:spLocks noGrp="1"/>
          </p:cNvSpPr>
          <p:nvPr>
            <p:ph type="title"/>
          </p:nvPr>
        </p:nvSpPr>
        <p:spPr>
          <a:xfrm>
            <a:off x="441434" y="1629761"/>
            <a:ext cx="10663974" cy="4260639"/>
          </a:xfrm>
        </p:spPr>
        <p:txBody>
          <a:bodyPr>
            <a:normAutofit/>
          </a:bodyPr>
          <a:lstStyle/>
          <a:p>
            <a:pPr algn="r"/>
            <a:r>
              <a:rPr lang="ar-SA" sz="2400" b="0">
                <a:latin typeface="Dubai" panose="020B0503030403030204" pitchFamily="34" charset="-78"/>
                <a:ea typeface="+mn-ea"/>
                <a:cs typeface="Dubai" panose="020B0503030403030204" pitchFamily="34" charset="-78"/>
              </a:rPr>
              <a:t>تهدف الدورة إلى بناء أساس معرفي قوي للمشاركين يبدأ من المفاهيم الأساسية للاستثمار، ويمتد إلى استكشاف الأدوات المالية المختلفة مثل الأسهم، السندات، صناديق الاستثمار، المشتقات المالية، وأدوات الدخل الثابت والمتغير، إضافة إلى تحليل المؤشرات المالية والاقتصادية التي تؤثر على حركة السوق. كما تسلّط الضوء على التحليل العقاري بمختلف منهجياته، بدءاً من دراسة السوق، مروراً بأساليب التقييم المعتمدة عالمياً، وصولاً إلى تقدير التدفقات النقدية والعوائد المستقبلية للمشاريع العقارية بكافة أنواعها.</a:t>
            </a:r>
            <a:br>
              <a:rPr lang="ar-SA" sz="2400" b="0">
                <a:latin typeface="Dubai" panose="020B0503030403030204" pitchFamily="34" charset="-78"/>
                <a:ea typeface="+mn-ea"/>
                <a:cs typeface="Dubai" panose="020B0503030403030204" pitchFamily="34" charset="-78"/>
              </a:rPr>
            </a:br>
            <a:r>
              <a:rPr lang="ar-SA" sz="2400" b="0">
                <a:latin typeface="Dubai" panose="020B0503030403030204" pitchFamily="34" charset="-78"/>
                <a:ea typeface="+mn-ea"/>
                <a:cs typeface="Dubai" panose="020B0503030403030204" pitchFamily="34" charset="-78"/>
              </a:rPr>
              <a:t>وتأتي النمذجة المالية كأحد الركائز الأساسية لهذه الدورة، حيث يتدرب المشاركون على بناء نماذج مالية احترافية باستخدام برنامج </a:t>
            </a:r>
            <a:r>
              <a:rPr lang="en-US" sz="2400" b="0">
                <a:latin typeface="Dubai" panose="020B0503030403030204" pitchFamily="34" charset="-78"/>
                <a:ea typeface="+mn-ea"/>
                <a:cs typeface="Dubai" panose="020B0503030403030204" pitchFamily="34" charset="-78"/>
              </a:rPr>
              <a:t>Excel، </a:t>
            </a:r>
            <a:r>
              <a:rPr lang="ar-SA" sz="2400" b="0">
                <a:latin typeface="Dubai" panose="020B0503030403030204" pitchFamily="34" charset="-78"/>
                <a:ea typeface="+mn-ea"/>
                <a:cs typeface="Dubai" panose="020B0503030403030204" pitchFamily="34" charset="-78"/>
              </a:rPr>
              <a:t>تشمل تحليل الحساسية، تحليل السيناريوهات، احتساب صافي القيمة الحالية، ومعدل العائد الداخلي، بحيث يتمكن المتدرب من تقييم المشاريع الاستثمارية بدقة واحترافية عالية. وتساهم هذه الأدوات في تمكين المشاركين من اتخاذ قرارات مبنية على قراءة واقعية للسوق، وتحليل واضح للمخاطر، وتقدير صحيح للعوائد.</a:t>
            </a:r>
            <a:endParaRPr lang="ar-SA" b="0" dirty="0"/>
          </a:p>
        </p:txBody>
      </p:sp>
    </p:spTree>
    <p:extLst>
      <p:ext uri="{BB962C8B-B14F-4D97-AF65-F5344CB8AC3E}">
        <p14:creationId xmlns:p14="http://schemas.microsoft.com/office/powerpoint/2010/main" val="17542909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0FF67B-BABD-64C4-B019-B2EDAC20588E}"/>
            </a:ext>
          </a:extLst>
        </p:cNvPr>
        <p:cNvGrpSpPr/>
        <p:nvPr/>
      </p:nvGrpSpPr>
      <p:grpSpPr>
        <a:xfrm>
          <a:off x="0" y="0"/>
          <a:ext cx="0" cy="0"/>
          <a:chOff x="0" y="0"/>
          <a:chExt cx="0" cy="0"/>
        </a:xfrm>
      </p:grpSpPr>
      <p:sp>
        <p:nvSpPr>
          <p:cNvPr id="84" name="Rectangle 83">
            <a:extLst>
              <a:ext uri="{FF2B5EF4-FFF2-40B4-BE49-F238E27FC236}">
                <a16:creationId xmlns:a16="http://schemas.microsoft.com/office/drawing/2014/main" id="{EC434E89-8D8C-C9C6-885A-E1828317F638}"/>
              </a:ext>
            </a:extLst>
          </p:cNvPr>
          <p:cNvSpPr/>
          <p:nvPr/>
        </p:nvSpPr>
        <p:spPr>
          <a:xfrm>
            <a:off x="2536808" y="5769815"/>
            <a:ext cx="750446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pic>
        <p:nvPicPr>
          <p:cNvPr id="96" name="Google Shape;397;p38">
            <a:extLst>
              <a:ext uri="{FF2B5EF4-FFF2-40B4-BE49-F238E27FC236}">
                <a16:creationId xmlns:a16="http://schemas.microsoft.com/office/drawing/2014/main" id="{0D7FBE51-97BE-3171-9080-4987AB05270A}"/>
              </a:ext>
            </a:extLst>
          </p:cNvPr>
          <p:cNvPicPr preferRelativeResize="0"/>
          <p:nvPr/>
        </p:nvPicPr>
        <p:blipFill rotWithShape="1">
          <a:blip r:embed="rId3">
            <a:extLst>
              <a:ext uri="{BEBA8EAE-BF5A-486C-A8C5-ECC9F3942E4B}">
                <a14:imgProps xmlns:a14="http://schemas.microsoft.com/office/drawing/2010/main">
                  <a14:imgLayer r:embed="rId4">
                    <a14:imgEffect>
                      <a14:saturation sat="0"/>
                    </a14:imgEffect>
                  </a14:imgLayer>
                </a14:imgProps>
              </a:ext>
            </a:extLst>
          </a:blip>
          <a:srcRect l="24712" t="-31990" r="3442" b="31990"/>
          <a:stretch/>
        </p:blipFill>
        <p:spPr>
          <a:xfrm>
            <a:off x="7918465" y="-1977220"/>
            <a:ext cx="3985063" cy="3954439"/>
          </a:xfrm>
          <a:prstGeom prst="flowChartDecision">
            <a:avLst/>
          </a:prstGeom>
          <a:noFill/>
          <a:ln>
            <a:noFill/>
          </a:ln>
        </p:spPr>
      </p:pic>
      <p:sp>
        <p:nvSpPr>
          <p:cNvPr id="3" name="عنوان 2">
            <a:extLst>
              <a:ext uri="{FF2B5EF4-FFF2-40B4-BE49-F238E27FC236}">
                <a16:creationId xmlns:a16="http://schemas.microsoft.com/office/drawing/2014/main" id="{7158CB33-3B33-17CD-712F-80D4143B41B7}"/>
              </a:ext>
            </a:extLst>
          </p:cNvPr>
          <p:cNvSpPr>
            <a:spLocks noGrp="1"/>
          </p:cNvSpPr>
          <p:nvPr>
            <p:ph type="title"/>
          </p:nvPr>
        </p:nvSpPr>
        <p:spPr>
          <a:xfrm>
            <a:off x="441434" y="1743198"/>
            <a:ext cx="10663974" cy="4260639"/>
          </a:xfrm>
        </p:spPr>
        <p:txBody>
          <a:bodyPr>
            <a:normAutofit/>
          </a:bodyPr>
          <a:lstStyle/>
          <a:p>
            <a:pPr algn="r"/>
            <a:r>
              <a:rPr lang="ar-SA" sz="2400" b="0">
                <a:latin typeface="Dubai" panose="020B0503030403030204" pitchFamily="34" charset="-78"/>
                <a:ea typeface="+mn-ea"/>
                <a:cs typeface="Dubai" panose="020B0503030403030204" pitchFamily="34" charset="-78"/>
              </a:rPr>
              <a:t>كما تتناول الدورة الإطار التنظيمي للسوقين العقاري والمالي في المملكة العربية السعودية، والتعرف على دور الهيئات الرقابية مثل هيئة السوق المالية، الهيئة العامة للعقار، وهيئة تقييم، إضافة إلى فهم الأنظمة المتعلقة بالرهن العقاري، التمويل، ضوابط الشفافية، والحوكمة، وتأثيرها المباشر على عمليات الاستثمار واتخاذ القرار.</a:t>
            </a:r>
            <a:br>
              <a:rPr lang="ar-SA" sz="2400" b="0">
                <a:latin typeface="Dubai" panose="020B0503030403030204" pitchFamily="34" charset="-78"/>
                <a:ea typeface="+mn-ea"/>
                <a:cs typeface="Dubai" panose="020B0503030403030204" pitchFamily="34" charset="-78"/>
              </a:rPr>
            </a:br>
            <a:r>
              <a:rPr lang="ar-SA" sz="2400" b="0">
                <a:latin typeface="Dubai" panose="020B0503030403030204" pitchFamily="34" charset="-78"/>
                <a:ea typeface="+mn-ea"/>
                <a:cs typeface="Dubai" panose="020B0503030403030204" pitchFamily="34" charset="-78"/>
              </a:rPr>
              <a:t>إن هذه الدورة ليست مجرد برنامج تدريبي، بل هي رحلة معرفية متكاملة تهدف إلى تمكين المشاركين من قراءة وفهم العوامل الاقتصادية والمالية المعقدة، وتحويل البيانات إلى قرارات قابلة للتطبيق، وبناء رؤية تحليلية قوية تساعدهم على اكتشاف الفرص الاستثمارية الواعدة سواء في الأسواق المالية أو العقارية. ومن خلال الدراسة المتعمقة، النماذج العملية، التحليل الواقعي، وفهم البيئة الاقتصادية العالمية والمحلية، يصبح المتدرب قادراً على تقييم المخاطر، إدارة الأصول، تحليل الاتجاهات، وتقييم المشاريع العقارية والمالية بطريقة احترافية تتناسب مع متطلبات سوق اليوم.</a:t>
            </a:r>
            <a:endParaRPr lang="ar-SA" b="0" dirty="0"/>
          </a:p>
        </p:txBody>
      </p:sp>
    </p:spTree>
    <p:extLst>
      <p:ext uri="{BB962C8B-B14F-4D97-AF65-F5344CB8AC3E}">
        <p14:creationId xmlns:p14="http://schemas.microsoft.com/office/powerpoint/2010/main" val="2047234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6569B-0ED4-7AB1-955E-23A2EAA43DF5}"/>
            </a:ext>
          </a:extLst>
        </p:cNvPr>
        <p:cNvGrpSpPr/>
        <p:nvPr/>
      </p:nvGrpSpPr>
      <p:grpSpPr>
        <a:xfrm>
          <a:off x="0" y="0"/>
          <a:ext cx="0" cy="0"/>
          <a:chOff x="0" y="0"/>
          <a:chExt cx="0" cy="0"/>
        </a:xfrm>
      </p:grpSpPr>
      <p:sp>
        <p:nvSpPr>
          <p:cNvPr id="84" name="Rectangle 83">
            <a:extLst>
              <a:ext uri="{FF2B5EF4-FFF2-40B4-BE49-F238E27FC236}">
                <a16:creationId xmlns:a16="http://schemas.microsoft.com/office/drawing/2014/main" id="{3102BCAB-6A00-AF54-FB40-34CFA38BC05E}"/>
              </a:ext>
            </a:extLst>
          </p:cNvPr>
          <p:cNvSpPr/>
          <p:nvPr/>
        </p:nvSpPr>
        <p:spPr>
          <a:xfrm>
            <a:off x="2536807" y="5796338"/>
            <a:ext cx="7504464" cy="13720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O"/>
          </a:p>
        </p:txBody>
      </p:sp>
      <p:sp>
        <p:nvSpPr>
          <p:cNvPr id="3" name="عنوان 2">
            <a:extLst>
              <a:ext uri="{FF2B5EF4-FFF2-40B4-BE49-F238E27FC236}">
                <a16:creationId xmlns:a16="http://schemas.microsoft.com/office/drawing/2014/main" id="{FD885CC7-D5F3-C78F-FEB1-212C38569A68}"/>
              </a:ext>
            </a:extLst>
          </p:cNvPr>
          <p:cNvSpPr>
            <a:spLocks noGrp="1"/>
          </p:cNvSpPr>
          <p:nvPr>
            <p:ph type="title"/>
          </p:nvPr>
        </p:nvSpPr>
        <p:spPr>
          <a:xfrm>
            <a:off x="456559" y="1647117"/>
            <a:ext cx="10407111" cy="4210922"/>
          </a:xfrm>
        </p:spPr>
        <p:txBody>
          <a:bodyPr>
            <a:normAutofit/>
          </a:bodyPr>
          <a:lstStyle/>
          <a:p>
            <a:pPr algn="r" rtl="1"/>
            <a:r>
              <a:rPr lang="ar-SA" sz="2400" b="0">
                <a:latin typeface="Dubai" panose="020B0503030403030204" pitchFamily="34" charset="-78"/>
                <a:ea typeface="+mn-ea"/>
                <a:cs typeface="Dubai" panose="020B0503030403030204" pitchFamily="34" charset="-78"/>
              </a:rPr>
              <a:t>خلاصة: </a:t>
            </a:r>
            <a:br>
              <a:rPr lang="ar-SA" sz="2400" b="0">
                <a:latin typeface="Dubai" panose="020B0503030403030204" pitchFamily="34" charset="-78"/>
                <a:ea typeface="+mn-ea"/>
                <a:cs typeface="Dubai" panose="020B0503030403030204" pitchFamily="34" charset="-78"/>
              </a:rPr>
            </a:br>
            <a:br>
              <a:rPr lang="ar-SA" sz="2400" b="0">
                <a:latin typeface="Dubai" panose="020B0503030403030204" pitchFamily="34" charset="-78"/>
                <a:ea typeface="+mn-ea"/>
                <a:cs typeface="Dubai" panose="020B0503030403030204" pitchFamily="34" charset="-78"/>
              </a:rPr>
            </a:br>
            <a:r>
              <a:rPr lang="ar-SA" sz="2400" b="0">
                <a:latin typeface="Dubai" panose="020B0503030403030204" pitchFamily="34" charset="-78"/>
                <a:ea typeface="+mn-ea"/>
                <a:cs typeface="Dubai" panose="020B0503030403030204" pitchFamily="34" charset="-78"/>
              </a:rPr>
              <a:t>تشكل هذه الدورة خطوة متقدمة نحو بناء قدرات تحليلية واستثمارية راسخة. فبعد 60 ساعة تدريبية، أصبح لدى المشاركين معرفة شاملة بالأدوات المالية، التحليل العقاري، النمذجة المالية، وفهم الأنظمة والمخاطر، مما يمكّنهم من خوض عالم الاستثمار بثقة، ورؤية واضحة، واحترافية عالية</a:t>
            </a:r>
            <a:endParaRPr lang="ar-SA" sz="2400" b="0" dirty="0">
              <a:latin typeface="Dubai" panose="020B0503030403030204" pitchFamily="34" charset="-78"/>
              <a:ea typeface="+mn-ea"/>
              <a:cs typeface="Dubai" panose="020B0503030403030204" pitchFamily="34" charset="-78"/>
            </a:endParaRPr>
          </a:p>
        </p:txBody>
      </p:sp>
      <p:sp>
        <p:nvSpPr>
          <p:cNvPr id="2" name="KSO_Shape">
            <a:extLst>
              <a:ext uri="{FF2B5EF4-FFF2-40B4-BE49-F238E27FC236}">
                <a16:creationId xmlns:a16="http://schemas.microsoft.com/office/drawing/2014/main" id="{134442EB-4990-488E-DD04-D5852DDEAE30}"/>
              </a:ext>
            </a:extLst>
          </p:cNvPr>
          <p:cNvSpPr>
            <a:spLocks/>
          </p:cNvSpPr>
          <p:nvPr/>
        </p:nvSpPr>
        <p:spPr bwMode="auto">
          <a:xfrm>
            <a:off x="9437663" y="183494"/>
            <a:ext cx="1207217" cy="1539127"/>
          </a:xfrm>
          <a:custGeom>
            <a:avLst/>
            <a:gdLst>
              <a:gd name="T0" fmla="*/ 440790 w 2792413"/>
              <a:gd name="T1" fmla="*/ 2575798 h 3389313"/>
              <a:gd name="T2" fmla="*/ 1147253 w 2792413"/>
              <a:gd name="T3" fmla="*/ 1201035 h 3389313"/>
              <a:gd name="T4" fmla="*/ 1223433 w 2792413"/>
              <a:gd name="T5" fmla="*/ 1473921 h 3389313"/>
              <a:gd name="T6" fmla="*/ 1315165 w 2792413"/>
              <a:gd name="T7" fmla="*/ 1458373 h 3389313"/>
              <a:gd name="T8" fmla="*/ 1462128 w 2792413"/>
              <a:gd name="T9" fmla="*/ 1368574 h 3389313"/>
              <a:gd name="T10" fmla="*/ 1552274 w 2792413"/>
              <a:gd name="T11" fmla="*/ 1517392 h 3389313"/>
              <a:gd name="T12" fmla="*/ 1632262 w 2792413"/>
              <a:gd name="T13" fmla="*/ 1262910 h 3389313"/>
              <a:gd name="T14" fmla="*/ 1689714 w 2792413"/>
              <a:gd name="T15" fmla="*/ 1093784 h 3389313"/>
              <a:gd name="T16" fmla="*/ 1947454 w 2792413"/>
              <a:gd name="T17" fmla="*/ 1176285 h 3389313"/>
              <a:gd name="T18" fmla="*/ 2040457 w 2792413"/>
              <a:gd name="T19" fmla="*/ 1240064 h 3389313"/>
              <a:gd name="T20" fmla="*/ 2124889 w 2792413"/>
              <a:gd name="T21" fmla="*/ 1394276 h 3389313"/>
              <a:gd name="T22" fmla="*/ 2358823 w 2792413"/>
              <a:gd name="T23" fmla="*/ 1575460 h 3389313"/>
              <a:gd name="T24" fmla="*/ 2669254 w 2792413"/>
              <a:gd name="T25" fmla="*/ 1240381 h 3389313"/>
              <a:gd name="T26" fmla="*/ 2738767 w 2792413"/>
              <a:gd name="T27" fmla="*/ 1227371 h 3389313"/>
              <a:gd name="T28" fmla="*/ 2783840 w 2792413"/>
              <a:gd name="T29" fmla="*/ 1283853 h 3389313"/>
              <a:gd name="T30" fmla="*/ 2705122 w 2792413"/>
              <a:gd name="T31" fmla="*/ 1422200 h 3389313"/>
              <a:gd name="T32" fmla="*/ 2761621 w 2792413"/>
              <a:gd name="T33" fmla="*/ 1492008 h 3389313"/>
              <a:gd name="T34" fmla="*/ 2775270 w 2792413"/>
              <a:gd name="T35" fmla="*/ 1582441 h 3389313"/>
              <a:gd name="T36" fmla="*/ 2740355 w 2792413"/>
              <a:gd name="T37" fmla="*/ 1669383 h 3389313"/>
              <a:gd name="T38" fmla="*/ 2438811 w 2792413"/>
              <a:gd name="T39" fmla="*/ 2001606 h 3389313"/>
              <a:gd name="T40" fmla="*/ 2326447 w 2792413"/>
              <a:gd name="T41" fmla="*/ 2083155 h 3389313"/>
              <a:gd name="T42" fmla="*/ 2234397 w 2792413"/>
              <a:gd name="T43" fmla="*/ 2095530 h 3389313"/>
              <a:gd name="T44" fmla="*/ 2140759 w 2792413"/>
              <a:gd name="T45" fmla="*/ 2059674 h 3389313"/>
              <a:gd name="T46" fmla="*/ 2049979 w 2792413"/>
              <a:gd name="T47" fmla="*/ 1965116 h 3389313"/>
              <a:gd name="T48" fmla="*/ 1428165 w 2792413"/>
              <a:gd name="T49" fmla="*/ 2143126 h 3389313"/>
              <a:gd name="T50" fmla="*/ 1429434 w 2792413"/>
              <a:gd name="T51" fmla="*/ 1759182 h 3389313"/>
              <a:gd name="T52" fmla="*/ 1368174 w 2792413"/>
              <a:gd name="T53" fmla="*/ 1755057 h 3389313"/>
              <a:gd name="T54" fmla="*/ 1337384 w 2792413"/>
              <a:gd name="T55" fmla="*/ 1826769 h 3389313"/>
              <a:gd name="T56" fmla="*/ 852376 w 2792413"/>
              <a:gd name="T57" fmla="*/ 1682710 h 3389313"/>
              <a:gd name="T58" fmla="*/ 784766 w 2792413"/>
              <a:gd name="T59" fmla="*/ 2018424 h 3389313"/>
              <a:gd name="T60" fmla="*/ 485762 w 2792413"/>
              <a:gd name="T61" fmla="*/ 1784884 h 3389313"/>
              <a:gd name="T62" fmla="*/ 583526 w 2792413"/>
              <a:gd name="T63" fmla="*/ 1432036 h 3389313"/>
              <a:gd name="T64" fmla="*/ 667641 w 2792413"/>
              <a:gd name="T65" fmla="*/ 1278141 h 3389313"/>
              <a:gd name="T66" fmla="*/ 848249 w 2792413"/>
              <a:gd name="T67" fmla="*/ 1188343 h 3389313"/>
              <a:gd name="T68" fmla="*/ 1117099 w 2792413"/>
              <a:gd name="T69" fmla="*/ 1090294 h 3389313"/>
              <a:gd name="T70" fmla="*/ 1495426 w 2792413"/>
              <a:gd name="T71" fmla="*/ 10798 h 3389313"/>
              <a:gd name="T72" fmla="*/ 1596073 w 2792413"/>
              <a:gd name="T73" fmla="*/ 50816 h 3389313"/>
              <a:gd name="T74" fmla="*/ 1679258 w 2792413"/>
              <a:gd name="T75" fmla="*/ 116241 h 3389313"/>
              <a:gd name="T76" fmla="*/ 1743076 w 2792413"/>
              <a:gd name="T77" fmla="*/ 203263 h 3389313"/>
              <a:gd name="T78" fmla="*/ 1802448 w 2792413"/>
              <a:gd name="T79" fmla="*/ 402397 h 3389313"/>
              <a:gd name="T80" fmla="*/ 1849121 w 2792413"/>
              <a:gd name="T81" fmla="*/ 458612 h 3389313"/>
              <a:gd name="T82" fmla="*/ 1861186 w 2792413"/>
              <a:gd name="T83" fmla="*/ 526260 h 3389313"/>
              <a:gd name="T84" fmla="*/ 1823086 w 2792413"/>
              <a:gd name="T85" fmla="*/ 626621 h 3389313"/>
              <a:gd name="T86" fmla="*/ 1771651 w 2792413"/>
              <a:gd name="T87" fmla="*/ 681248 h 3389313"/>
              <a:gd name="T88" fmla="*/ 1688148 w 2792413"/>
              <a:gd name="T89" fmla="*/ 863867 h 3389313"/>
              <a:gd name="T90" fmla="*/ 1552576 w 2792413"/>
              <a:gd name="T91" fmla="*/ 992176 h 3389313"/>
              <a:gd name="T92" fmla="*/ 1464628 w 2792413"/>
              <a:gd name="T93" fmla="*/ 1024254 h 3389313"/>
              <a:gd name="T94" fmla="*/ 1364933 w 2792413"/>
              <a:gd name="T95" fmla="*/ 1028383 h 3389313"/>
              <a:gd name="T96" fmla="*/ 1273493 w 2792413"/>
              <a:gd name="T97" fmla="*/ 1003928 h 3389313"/>
              <a:gd name="T98" fmla="*/ 1136333 w 2792413"/>
              <a:gd name="T99" fmla="*/ 893721 h 3389313"/>
              <a:gd name="T100" fmla="*/ 1043305 w 2792413"/>
              <a:gd name="T101" fmla="*/ 719677 h 3389313"/>
              <a:gd name="T102" fmla="*/ 984250 w 2792413"/>
              <a:gd name="T103" fmla="*/ 642183 h 3389313"/>
              <a:gd name="T104" fmla="*/ 943610 w 2792413"/>
              <a:gd name="T105" fmla="*/ 580887 h 3389313"/>
              <a:gd name="T106" fmla="*/ 930275 w 2792413"/>
              <a:gd name="T107" fmla="*/ 508792 h 3389313"/>
              <a:gd name="T108" fmla="*/ 958215 w 2792413"/>
              <a:gd name="T109" fmla="*/ 440826 h 3389313"/>
              <a:gd name="T110" fmla="*/ 1010603 w 2792413"/>
              <a:gd name="T111" fmla="*/ 336019 h 3389313"/>
              <a:gd name="T112" fmla="*/ 1081405 w 2792413"/>
              <a:gd name="T113" fmla="*/ 168327 h 3389313"/>
              <a:gd name="T114" fmla="*/ 1152525 w 2792413"/>
              <a:gd name="T115" fmla="*/ 89245 h 3389313"/>
              <a:gd name="T116" fmla="*/ 1242060 w 2792413"/>
              <a:gd name="T117" fmla="*/ 32713 h 3389313"/>
              <a:gd name="T118" fmla="*/ 1348105 w 2792413"/>
              <a:gd name="T119" fmla="*/ 3494 h 3389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2413" h="3389313">
                <a:moveTo>
                  <a:pt x="520700" y="2665413"/>
                </a:moveTo>
                <a:lnTo>
                  <a:pt x="2271713" y="2665413"/>
                </a:lnTo>
                <a:lnTo>
                  <a:pt x="2258063" y="3389313"/>
                </a:lnTo>
                <a:lnTo>
                  <a:pt x="534985" y="3389313"/>
                </a:lnTo>
                <a:lnTo>
                  <a:pt x="520700" y="2665413"/>
                </a:lnTo>
                <a:close/>
                <a:moveTo>
                  <a:pt x="0" y="2312988"/>
                </a:moveTo>
                <a:lnTo>
                  <a:pt x="2792413" y="2312988"/>
                </a:lnTo>
                <a:lnTo>
                  <a:pt x="2504058" y="3016251"/>
                </a:lnTo>
                <a:lnTo>
                  <a:pt x="2343366" y="3016251"/>
                </a:lnTo>
                <a:lnTo>
                  <a:pt x="2351623" y="2575798"/>
                </a:lnTo>
                <a:lnTo>
                  <a:pt x="440790" y="2575798"/>
                </a:lnTo>
                <a:lnTo>
                  <a:pt x="449047" y="3016251"/>
                </a:lnTo>
                <a:lnTo>
                  <a:pt x="288355" y="3016251"/>
                </a:lnTo>
                <a:lnTo>
                  <a:pt x="0" y="2312988"/>
                </a:lnTo>
                <a:close/>
                <a:moveTo>
                  <a:pt x="1131065" y="1087438"/>
                </a:moveTo>
                <a:lnTo>
                  <a:pt x="1131065" y="1087755"/>
                </a:lnTo>
                <a:lnTo>
                  <a:pt x="1131700" y="1087438"/>
                </a:lnTo>
                <a:lnTo>
                  <a:pt x="1133287" y="1104890"/>
                </a:lnTo>
                <a:lnTo>
                  <a:pt x="1135826" y="1125198"/>
                </a:lnTo>
                <a:lnTo>
                  <a:pt x="1138683" y="1148044"/>
                </a:lnTo>
                <a:lnTo>
                  <a:pt x="1142492" y="1173112"/>
                </a:lnTo>
                <a:lnTo>
                  <a:pt x="1147253" y="1201035"/>
                </a:lnTo>
                <a:lnTo>
                  <a:pt x="1153284" y="1231179"/>
                </a:lnTo>
                <a:lnTo>
                  <a:pt x="1160267" y="1262910"/>
                </a:lnTo>
                <a:lnTo>
                  <a:pt x="1168520" y="1297180"/>
                </a:lnTo>
                <a:lnTo>
                  <a:pt x="1178042" y="1333670"/>
                </a:lnTo>
                <a:lnTo>
                  <a:pt x="1183439" y="1352074"/>
                </a:lnTo>
                <a:lnTo>
                  <a:pt x="1188835" y="1371430"/>
                </a:lnTo>
                <a:lnTo>
                  <a:pt x="1195183" y="1391103"/>
                </a:lnTo>
                <a:lnTo>
                  <a:pt x="1201531" y="1411094"/>
                </a:lnTo>
                <a:lnTo>
                  <a:pt x="1208514" y="1431719"/>
                </a:lnTo>
                <a:lnTo>
                  <a:pt x="1215497" y="1452344"/>
                </a:lnTo>
                <a:lnTo>
                  <a:pt x="1223433" y="1473921"/>
                </a:lnTo>
                <a:lnTo>
                  <a:pt x="1231685" y="1495498"/>
                </a:lnTo>
                <a:lnTo>
                  <a:pt x="1240573" y="1517392"/>
                </a:lnTo>
                <a:lnTo>
                  <a:pt x="1249461" y="1539604"/>
                </a:lnTo>
                <a:lnTo>
                  <a:pt x="1258983" y="1562450"/>
                </a:lnTo>
                <a:lnTo>
                  <a:pt x="1269458" y="1585296"/>
                </a:lnTo>
                <a:lnTo>
                  <a:pt x="1279932" y="1608460"/>
                </a:lnTo>
                <a:lnTo>
                  <a:pt x="1291359" y="1632258"/>
                </a:lnTo>
                <a:lnTo>
                  <a:pt x="1294851" y="1601162"/>
                </a:lnTo>
                <a:lnTo>
                  <a:pt x="1298977" y="1571018"/>
                </a:lnTo>
                <a:lnTo>
                  <a:pt x="1306913" y="1512315"/>
                </a:lnTo>
                <a:lnTo>
                  <a:pt x="1315165" y="1458373"/>
                </a:lnTo>
                <a:lnTo>
                  <a:pt x="1323101" y="1409824"/>
                </a:lnTo>
                <a:lnTo>
                  <a:pt x="1330084" y="1368574"/>
                </a:lnTo>
                <a:lnTo>
                  <a:pt x="1336115" y="1335574"/>
                </a:lnTo>
                <a:lnTo>
                  <a:pt x="1342780" y="1300670"/>
                </a:lnTo>
                <a:lnTo>
                  <a:pt x="1298025" y="1196275"/>
                </a:lnTo>
                <a:lnTo>
                  <a:pt x="1370395" y="1127736"/>
                </a:lnTo>
                <a:lnTo>
                  <a:pt x="1421817" y="1127736"/>
                </a:lnTo>
                <a:lnTo>
                  <a:pt x="1494187" y="1196275"/>
                </a:lnTo>
                <a:lnTo>
                  <a:pt x="1449749" y="1300670"/>
                </a:lnTo>
                <a:lnTo>
                  <a:pt x="1456415" y="1335574"/>
                </a:lnTo>
                <a:lnTo>
                  <a:pt x="1462128" y="1368574"/>
                </a:lnTo>
                <a:lnTo>
                  <a:pt x="1469746" y="1409824"/>
                </a:lnTo>
                <a:lnTo>
                  <a:pt x="1477364" y="1458373"/>
                </a:lnTo>
                <a:lnTo>
                  <a:pt x="1485617" y="1512315"/>
                </a:lnTo>
                <a:lnTo>
                  <a:pt x="1493869" y="1571018"/>
                </a:lnTo>
                <a:lnTo>
                  <a:pt x="1497678" y="1601162"/>
                </a:lnTo>
                <a:lnTo>
                  <a:pt x="1501170" y="1632258"/>
                </a:lnTo>
                <a:lnTo>
                  <a:pt x="1512279" y="1608460"/>
                </a:lnTo>
                <a:lnTo>
                  <a:pt x="1523072" y="1585296"/>
                </a:lnTo>
                <a:lnTo>
                  <a:pt x="1533229" y="1562450"/>
                </a:lnTo>
                <a:lnTo>
                  <a:pt x="1542751" y="1539604"/>
                </a:lnTo>
                <a:lnTo>
                  <a:pt x="1552274" y="1517392"/>
                </a:lnTo>
                <a:lnTo>
                  <a:pt x="1560844" y="1495498"/>
                </a:lnTo>
                <a:lnTo>
                  <a:pt x="1568779" y="1473921"/>
                </a:lnTo>
                <a:lnTo>
                  <a:pt x="1576715" y="1452344"/>
                </a:lnTo>
                <a:lnTo>
                  <a:pt x="1584015" y="1431719"/>
                </a:lnTo>
                <a:lnTo>
                  <a:pt x="1590681" y="1411094"/>
                </a:lnTo>
                <a:lnTo>
                  <a:pt x="1597346" y="1391103"/>
                </a:lnTo>
                <a:lnTo>
                  <a:pt x="1603377" y="1371430"/>
                </a:lnTo>
                <a:lnTo>
                  <a:pt x="1609408" y="1352074"/>
                </a:lnTo>
                <a:lnTo>
                  <a:pt x="1614487" y="1333670"/>
                </a:lnTo>
                <a:lnTo>
                  <a:pt x="1624327" y="1297180"/>
                </a:lnTo>
                <a:lnTo>
                  <a:pt x="1632262" y="1262910"/>
                </a:lnTo>
                <a:lnTo>
                  <a:pt x="1639563" y="1231179"/>
                </a:lnTo>
                <a:lnTo>
                  <a:pt x="1644959" y="1201035"/>
                </a:lnTo>
                <a:lnTo>
                  <a:pt x="1649720" y="1173112"/>
                </a:lnTo>
                <a:lnTo>
                  <a:pt x="1653846" y="1148044"/>
                </a:lnTo>
                <a:lnTo>
                  <a:pt x="1657020" y="1125198"/>
                </a:lnTo>
                <a:lnTo>
                  <a:pt x="1659242" y="1104890"/>
                </a:lnTo>
                <a:lnTo>
                  <a:pt x="1660829" y="1087438"/>
                </a:lnTo>
                <a:lnTo>
                  <a:pt x="1661464" y="1087755"/>
                </a:lnTo>
                <a:lnTo>
                  <a:pt x="1661464" y="1087438"/>
                </a:lnTo>
                <a:lnTo>
                  <a:pt x="1675430" y="1090294"/>
                </a:lnTo>
                <a:lnTo>
                  <a:pt x="1689714" y="1093784"/>
                </a:lnTo>
                <a:lnTo>
                  <a:pt x="1703998" y="1097592"/>
                </a:lnTo>
                <a:lnTo>
                  <a:pt x="1718916" y="1101400"/>
                </a:lnTo>
                <a:lnTo>
                  <a:pt x="1749705" y="1110919"/>
                </a:lnTo>
                <a:lnTo>
                  <a:pt x="1782399" y="1120756"/>
                </a:lnTo>
                <a:lnTo>
                  <a:pt x="1812871" y="1129640"/>
                </a:lnTo>
                <a:lnTo>
                  <a:pt x="1841120" y="1138208"/>
                </a:lnTo>
                <a:lnTo>
                  <a:pt x="1866831" y="1146458"/>
                </a:lnTo>
                <a:lnTo>
                  <a:pt x="1890002" y="1154390"/>
                </a:lnTo>
                <a:lnTo>
                  <a:pt x="1911269" y="1162006"/>
                </a:lnTo>
                <a:lnTo>
                  <a:pt x="1930314" y="1168987"/>
                </a:lnTo>
                <a:lnTo>
                  <a:pt x="1947454" y="1176285"/>
                </a:lnTo>
                <a:lnTo>
                  <a:pt x="1962690" y="1183266"/>
                </a:lnTo>
                <a:lnTo>
                  <a:pt x="1976021" y="1189612"/>
                </a:lnTo>
                <a:lnTo>
                  <a:pt x="1987766" y="1195958"/>
                </a:lnTo>
                <a:lnTo>
                  <a:pt x="1998240" y="1201670"/>
                </a:lnTo>
                <a:lnTo>
                  <a:pt x="2006811" y="1207381"/>
                </a:lnTo>
                <a:lnTo>
                  <a:pt x="2014111" y="1212775"/>
                </a:lnTo>
                <a:lnTo>
                  <a:pt x="2020142" y="1218487"/>
                </a:lnTo>
                <a:lnTo>
                  <a:pt x="2025221" y="1223564"/>
                </a:lnTo>
                <a:lnTo>
                  <a:pt x="2029030" y="1228641"/>
                </a:lnTo>
                <a:lnTo>
                  <a:pt x="2035061" y="1234035"/>
                </a:lnTo>
                <a:lnTo>
                  <a:pt x="2040457" y="1240064"/>
                </a:lnTo>
                <a:lnTo>
                  <a:pt x="2046170" y="1246410"/>
                </a:lnTo>
                <a:lnTo>
                  <a:pt x="2051249" y="1252756"/>
                </a:lnTo>
                <a:lnTo>
                  <a:pt x="2056010" y="1259420"/>
                </a:lnTo>
                <a:lnTo>
                  <a:pt x="2060771" y="1266401"/>
                </a:lnTo>
                <a:lnTo>
                  <a:pt x="2065215" y="1273699"/>
                </a:lnTo>
                <a:lnTo>
                  <a:pt x="2068706" y="1281631"/>
                </a:lnTo>
                <a:lnTo>
                  <a:pt x="2069976" y="1283535"/>
                </a:lnTo>
                <a:lnTo>
                  <a:pt x="2072833" y="1289564"/>
                </a:lnTo>
                <a:lnTo>
                  <a:pt x="2083942" y="1312410"/>
                </a:lnTo>
                <a:lnTo>
                  <a:pt x="2101717" y="1348584"/>
                </a:lnTo>
                <a:lnTo>
                  <a:pt x="2124889" y="1394276"/>
                </a:lnTo>
                <a:lnTo>
                  <a:pt x="2151869" y="1446950"/>
                </a:lnTo>
                <a:lnTo>
                  <a:pt x="2182341" y="1504382"/>
                </a:lnTo>
                <a:lnTo>
                  <a:pt x="2197894" y="1534210"/>
                </a:lnTo>
                <a:lnTo>
                  <a:pt x="2214399" y="1563719"/>
                </a:lnTo>
                <a:lnTo>
                  <a:pt x="2230588" y="1593229"/>
                </a:lnTo>
                <a:lnTo>
                  <a:pt x="2247093" y="1622104"/>
                </a:lnTo>
                <a:lnTo>
                  <a:pt x="2260742" y="1645902"/>
                </a:lnTo>
                <a:lnTo>
                  <a:pt x="2274073" y="1668431"/>
                </a:lnTo>
                <a:lnTo>
                  <a:pt x="2305497" y="1634479"/>
                </a:lnTo>
                <a:lnTo>
                  <a:pt x="2332478" y="1604652"/>
                </a:lnTo>
                <a:lnTo>
                  <a:pt x="2358823" y="1575460"/>
                </a:lnTo>
                <a:lnTo>
                  <a:pt x="2406752" y="1520883"/>
                </a:lnTo>
                <a:lnTo>
                  <a:pt x="2443572" y="1478046"/>
                </a:lnTo>
                <a:lnTo>
                  <a:pt x="2465157" y="1453296"/>
                </a:lnTo>
                <a:lnTo>
                  <a:pt x="2468013" y="1449805"/>
                </a:lnTo>
                <a:lnTo>
                  <a:pt x="2471822" y="1445681"/>
                </a:lnTo>
                <a:lnTo>
                  <a:pt x="2475631" y="1441555"/>
                </a:lnTo>
                <a:lnTo>
                  <a:pt x="2483567" y="1434257"/>
                </a:lnTo>
                <a:lnTo>
                  <a:pt x="2491819" y="1427276"/>
                </a:lnTo>
                <a:lnTo>
                  <a:pt x="2500390" y="1420930"/>
                </a:lnTo>
                <a:lnTo>
                  <a:pt x="2664175" y="1245141"/>
                </a:lnTo>
                <a:lnTo>
                  <a:pt x="2669254" y="1240381"/>
                </a:lnTo>
                <a:lnTo>
                  <a:pt x="2674967" y="1235939"/>
                </a:lnTo>
                <a:lnTo>
                  <a:pt x="2680681" y="1232131"/>
                </a:lnTo>
                <a:lnTo>
                  <a:pt x="2686712" y="1229275"/>
                </a:lnTo>
                <a:lnTo>
                  <a:pt x="2693060" y="1227054"/>
                </a:lnTo>
                <a:lnTo>
                  <a:pt x="2699408" y="1225150"/>
                </a:lnTo>
                <a:lnTo>
                  <a:pt x="2706074" y="1224198"/>
                </a:lnTo>
                <a:lnTo>
                  <a:pt x="2712422" y="1223247"/>
                </a:lnTo>
                <a:lnTo>
                  <a:pt x="2719088" y="1223247"/>
                </a:lnTo>
                <a:lnTo>
                  <a:pt x="2725754" y="1224198"/>
                </a:lnTo>
                <a:lnTo>
                  <a:pt x="2732419" y="1225468"/>
                </a:lnTo>
                <a:lnTo>
                  <a:pt x="2738767" y="1227371"/>
                </a:lnTo>
                <a:lnTo>
                  <a:pt x="2745116" y="1229910"/>
                </a:lnTo>
                <a:lnTo>
                  <a:pt x="2751147" y="1233400"/>
                </a:lnTo>
                <a:lnTo>
                  <a:pt x="2757178" y="1237525"/>
                </a:lnTo>
                <a:lnTo>
                  <a:pt x="2762574" y="1241968"/>
                </a:lnTo>
                <a:lnTo>
                  <a:pt x="2767335" y="1247045"/>
                </a:lnTo>
                <a:lnTo>
                  <a:pt x="2771779" y="1252756"/>
                </a:lnTo>
                <a:lnTo>
                  <a:pt x="2775270" y="1258151"/>
                </a:lnTo>
                <a:lnTo>
                  <a:pt x="2778444" y="1264497"/>
                </a:lnTo>
                <a:lnTo>
                  <a:pt x="2780666" y="1270843"/>
                </a:lnTo>
                <a:lnTo>
                  <a:pt x="2782571" y="1277189"/>
                </a:lnTo>
                <a:lnTo>
                  <a:pt x="2783840" y="1283853"/>
                </a:lnTo>
                <a:lnTo>
                  <a:pt x="2784475" y="1290199"/>
                </a:lnTo>
                <a:lnTo>
                  <a:pt x="2784475" y="1296862"/>
                </a:lnTo>
                <a:lnTo>
                  <a:pt x="2783840" y="1303526"/>
                </a:lnTo>
                <a:lnTo>
                  <a:pt x="2782253" y="1310189"/>
                </a:lnTo>
                <a:lnTo>
                  <a:pt x="2780349" y="1316535"/>
                </a:lnTo>
                <a:lnTo>
                  <a:pt x="2777492" y="1322882"/>
                </a:lnTo>
                <a:lnTo>
                  <a:pt x="2774635" y="1328911"/>
                </a:lnTo>
                <a:lnTo>
                  <a:pt x="2770509" y="1334622"/>
                </a:lnTo>
                <a:lnTo>
                  <a:pt x="2766065" y="1340334"/>
                </a:lnTo>
                <a:lnTo>
                  <a:pt x="2694964" y="1416171"/>
                </a:lnTo>
                <a:lnTo>
                  <a:pt x="2705122" y="1422200"/>
                </a:lnTo>
                <a:lnTo>
                  <a:pt x="2709883" y="1426007"/>
                </a:lnTo>
                <a:lnTo>
                  <a:pt x="2714644" y="1429815"/>
                </a:lnTo>
                <a:lnTo>
                  <a:pt x="2721310" y="1435844"/>
                </a:lnTo>
                <a:lnTo>
                  <a:pt x="2727658" y="1441873"/>
                </a:lnTo>
                <a:lnTo>
                  <a:pt x="2733689" y="1448854"/>
                </a:lnTo>
                <a:lnTo>
                  <a:pt x="2739085" y="1455517"/>
                </a:lnTo>
                <a:lnTo>
                  <a:pt x="2744481" y="1462498"/>
                </a:lnTo>
                <a:lnTo>
                  <a:pt x="2749242" y="1469478"/>
                </a:lnTo>
                <a:lnTo>
                  <a:pt x="2753686" y="1476777"/>
                </a:lnTo>
                <a:lnTo>
                  <a:pt x="2757812" y="1484392"/>
                </a:lnTo>
                <a:lnTo>
                  <a:pt x="2761621" y="1492008"/>
                </a:lnTo>
                <a:lnTo>
                  <a:pt x="2764478" y="1499940"/>
                </a:lnTo>
                <a:lnTo>
                  <a:pt x="2767335" y="1507873"/>
                </a:lnTo>
                <a:lnTo>
                  <a:pt x="2770191" y="1515806"/>
                </a:lnTo>
                <a:lnTo>
                  <a:pt x="2771779" y="1524056"/>
                </a:lnTo>
                <a:lnTo>
                  <a:pt x="2773683" y="1532306"/>
                </a:lnTo>
                <a:lnTo>
                  <a:pt x="2774953" y="1540556"/>
                </a:lnTo>
                <a:lnTo>
                  <a:pt x="2775905" y="1548806"/>
                </a:lnTo>
                <a:lnTo>
                  <a:pt x="2776222" y="1557373"/>
                </a:lnTo>
                <a:lnTo>
                  <a:pt x="2776222" y="1565623"/>
                </a:lnTo>
                <a:lnTo>
                  <a:pt x="2775905" y="1574191"/>
                </a:lnTo>
                <a:lnTo>
                  <a:pt x="2775270" y="1582441"/>
                </a:lnTo>
                <a:lnTo>
                  <a:pt x="2774000" y="1591008"/>
                </a:lnTo>
                <a:lnTo>
                  <a:pt x="2772731" y="1598941"/>
                </a:lnTo>
                <a:lnTo>
                  <a:pt x="2770826" y="1607508"/>
                </a:lnTo>
                <a:lnTo>
                  <a:pt x="2768604" y="1615758"/>
                </a:lnTo>
                <a:lnTo>
                  <a:pt x="2765430" y="1623691"/>
                </a:lnTo>
                <a:lnTo>
                  <a:pt x="2762574" y="1631624"/>
                </a:lnTo>
                <a:lnTo>
                  <a:pt x="2758765" y="1639556"/>
                </a:lnTo>
                <a:lnTo>
                  <a:pt x="2754956" y="1647489"/>
                </a:lnTo>
                <a:lnTo>
                  <a:pt x="2750194" y="1654787"/>
                </a:lnTo>
                <a:lnTo>
                  <a:pt x="2745433" y="1662085"/>
                </a:lnTo>
                <a:lnTo>
                  <a:pt x="2740355" y="1669383"/>
                </a:lnTo>
                <a:lnTo>
                  <a:pt x="2734641" y="1676364"/>
                </a:lnTo>
                <a:lnTo>
                  <a:pt x="2716549" y="1697941"/>
                </a:lnTo>
                <a:lnTo>
                  <a:pt x="2670206" y="1751249"/>
                </a:lnTo>
                <a:lnTo>
                  <a:pt x="2639417" y="1786470"/>
                </a:lnTo>
                <a:lnTo>
                  <a:pt x="2605136" y="1824865"/>
                </a:lnTo>
                <a:lnTo>
                  <a:pt x="2569586" y="1864529"/>
                </a:lnTo>
                <a:lnTo>
                  <a:pt x="2532766" y="1904827"/>
                </a:lnTo>
                <a:lnTo>
                  <a:pt x="2508325" y="1930529"/>
                </a:lnTo>
                <a:lnTo>
                  <a:pt x="2484519" y="1955914"/>
                </a:lnTo>
                <a:lnTo>
                  <a:pt x="2461030" y="1979712"/>
                </a:lnTo>
                <a:lnTo>
                  <a:pt x="2438811" y="2001606"/>
                </a:lnTo>
                <a:lnTo>
                  <a:pt x="2426115" y="2013347"/>
                </a:lnTo>
                <a:lnTo>
                  <a:pt x="2413418" y="2025087"/>
                </a:lnTo>
                <a:lnTo>
                  <a:pt x="2400722" y="2035876"/>
                </a:lnTo>
                <a:lnTo>
                  <a:pt x="2387708" y="2046664"/>
                </a:lnTo>
                <a:lnTo>
                  <a:pt x="2380090" y="2052376"/>
                </a:lnTo>
                <a:lnTo>
                  <a:pt x="2371837" y="2058405"/>
                </a:lnTo>
                <a:lnTo>
                  <a:pt x="2362314" y="2064751"/>
                </a:lnTo>
                <a:lnTo>
                  <a:pt x="2351205" y="2071414"/>
                </a:lnTo>
                <a:lnTo>
                  <a:pt x="2343904" y="2075222"/>
                </a:lnTo>
                <a:lnTo>
                  <a:pt x="2335969" y="2079347"/>
                </a:lnTo>
                <a:lnTo>
                  <a:pt x="2326447" y="2083155"/>
                </a:lnTo>
                <a:lnTo>
                  <a:pt x="2315337" y="2087280"/>
                </a:lnTo>
                <a:lnTo>
                  <a:pt x="2307719" y="2089501"/>
                </a:lnTo>
                <a:lnTo>
                  <a:pt x="2300101" y="2091405"/>
                </a:lnTo>
                <a:lnTo>
                  <a:pt x="2292801" y="2093309"/>
                </a:lnTo>
                <a:lnTo>
                  <a:pt x="2284865" y="2094578"/>
                </a:lnTo>
                <a:lnTo>
                  <a:pt x="2277565" y="2095530"/>
                </a:lnTo>
                <a:lnTo>
                  <a:pt x="2270582" y="2096164"/>
                </a:lnTo>
                <a:lnTo>
                  <a:pt x="2262964" y="2096799"/>
                </a:lnTo>
                <a:lnTo>
                  <a:pt x="2255981" y="2097116"/>
                </a:lnTo>
                <a:lnTo>
                  <a:pt x="2244871" y="2096799"/>
                </a:lnTo>
                <a:lnTo>
                  <a:pt x="2234397" y="2095530"/>
                </a:lnTo>
                <a:lnTo>
                  <a:pt x="2224557" y="2093943"/>
                </a:lnTo>
                <a:lnTo>
                  <a:pt x="2215034" y="2092357"/>
                </a:lnTo>
                <a:lnTo>
                  <a:pt x="2206147" y="2090453"/>
                </a:lnTo>
                <a:lnTo>
                  <a:pt x="2197894" y="2087597"/>
                </a:lnTo>
                <a:lnTo>
                  <a:pt x="2190593" y="2085058"/>
                </a:lnTo>
                <a:lnTo>
                  <a:pt x="2183610" y="2082520"/>
                </a:lnTo>
                <a:lnTo>
                  <a:pt x="2176945" y="2079982"/>
                </a:lnTo>
                <a:lnTo>
                  <a:pt x="2170596" y="2077126"/>
                </a:lnTo>
                <a:lnTo>
                  <a:pt x="2159487" y="2071097"/>
                </a:lnTo>
                <a:lnTo>
                  <a:pt x="2149647" y="2065385"/>
                </a:lnTo>
                <a:lnTo>
                  <a:pt x="2140759" y="2059674"/>
                </a:lnTo>
                <a:lnTo>
                  <a:pt x="2133141" y="2053962"/>
                </a:lnTo>
                <a:lnTo>
                  <a:pt x="2125841" y="2048251"/>
                </a:lnTo>
                <a:lnTo>
                  <a:pt x="2119175" y="2043174"/>
                </a:lnTo>
                <a:lnTo>
                  <a:pt x="2113462" y="2037779"/>
                </a:lnTo>
                <a:lnTo>
                  <a:pt x="2102670" y="2027308"/>
                </a:lnTo>
                <a:lnTo>
                  <a:pt x="2092512" y="2017154"/>
                </a:lnTo>
                <a:lnTo>
                  <a:pt x="2083307" y="2006683"/>
                </a:lnTo>
                <a:lnTo>
                  <a:pt x="2074737" y="1996847"/>
                </a:lnTo>
                <a:lnTo>
                  <a:pt x="2066167" y="1986375"/>
                </a:lnTo>
                <a:lnTo>
                  <a:pt x="2057914" y="1975904"/>
                </a:lnTo>
                <a:lnTo>
                  <a:pt x="2049979" y="1965116"/>
                </a:lnTo>
                <a:lnTo>
                  <a:pt x="2042044" y="1954010"/>
                </a:lnTo>
                <a:lnTo>
                  <a:pt x="2026490" y="1931798"/>
                </a:lnTo>
                <a:lnTo>
                  <a:pt x="2013476" y="1912125"/>
                </a:lnTo>
                <a:lnTo>
                  <a:pt x="2000462" y="1891817"/>
                </a:lnTo>
                <a:lnTo>
                  <a:pt x="1987131" y="1870557"/>
                </a:lnTo>
                <a:lnTo>
                  <a:pt x="1974117" y="1848663"/>
                </a:lnTo>
                <a:lnTo>
                  <a:pt x="1961103" y="1826769"/>
                </a:lnTo>
                <a:lnTo>
                  <a:pt x="1948089" y="1803922"/>
                </a:lnTo>
                <a:lnTo>
                  <a:pt x="1922061" y="1758547"/>
                </a:lnTo>
                <a:lnTo>
                  <a:pt x="1922061" y="2143126"/>
                </a:lnTo>
                <a:lnTo>
                  <a:pt x="1428165" y="2143126"/>
                </a:lnTo>
                <a:lnTo>
                  <a:pt x="1455462" y="1826769"/>
                </a:lnTo>
                <a:lnTo>
                  <a:pt x="1455145" y="1818519"/>
                </a:lnTo>
                <a:lnTo>
                  <a:pt x="1454510" y="1810269"/>
                </a:lnTo>
                <a:lnTo>
                  <a:pt x="1452923" y="1802653"/>
                </a:lnTo>
                <a:lnTo>
                  <a:pt x="1450701" y="1795038"/>
                </a:lnTo>
                <a:lnTo>
                  <a:pt x="1448479" y="1788057"/>
                </a:lnTo>
                <a:lnTo>
                  <a:pt x="1445623" y="1781076"/>
                </a:lnTo>
                <a:lnTo>
                  <a:pt x="1441814" y="1774730"/>
                </a:lnTo>
                <a:lnTo>
                  <a:pt x="1438005" y="1769018"/>
                </a:lnTo>
                <a:lnTo>
                  <a:pt x="1433878" y="1763941"/>
                </a:lnTo>
                <a:lnTo>
                  <a:pt x="1429434" y="1759182"/>
                </a:lnTo>
                <a:lnTo>
                  <a:pt x="1424673" y="1755057"/>
                </a:lnTo>
                <a:lnTo>
                  <a:pt x="1419595" y="1751566"/>
                </a:lnTo>
                <a:lnTo>
                  <a:pt x="1413881" y="1748711"/>
                </a:lnTo>
                <a:lnTo>
                  <a:pt x="1408485" y="1746807"/>
                </a:lnTo>
                <a:lnTo>
                  <a:pt x="1402454" y="1745538"/>
                </a:lnTo>
                <a:lnTo>
                  <a:pt x="1396423" y="1744903"/>
                </a:lnTo>
                <a:lnTo>
                  <a:pt x="1390710" y="1745538"/>
                </a:lnTo>
                <a:lnTo>
                  <a:pt x="1384679" y="1746807"/>
                </a:lnTo>
                <a:lnTo>
                  <a:pt x="1378966" y="1748711"/>
                </a:lnTo>
                <a:lnTo>
                  <a:pt x="1373570" y="1751566"/>
                </a:lnTo>
                <a:lnTo>
                  <a:pt x="1368174" y="1755057"/>
                </a:lnTo>
                <a:lnTo>
                  <a:pt x="1363412" y="1759182"/>
                </a:lnTo>
                <a:lnTo>
                  <a:pt x="1358969" y="1763941"/>
                </a:lnTo>
                <a:lnTo>
                  <a:pt x="1354842" y="1769018"/>
                </a:lnTo>
                <a:lnTo>
                  <a:pt x="1351351" y="1774730"/>
                </a:lnTo>
                <a:lnTo>
                  <a:pt x="1347542" y="1781076"/>
                </a:lnTo>
                <a:lnTo>
                  <a:pt x="1344367" y="1788057"/>
                </a:lnTo>
                <a:lnTo>
                  <a:pt x="1342146" y="1795038"/>
                </a:lnTo>
                <a:lnTo>
                  <a:pt x="1339924" y="1802653"/>
                </a:lnTo>
                <a:lnTo>
                  <a:pt x="1338971" y="1810269"/>
                </a:lnTo>
                <a:lnTo>
                  <a:pt x="1337702" y="1818519"/>
                </a:lnTo>
                <a:lnTo>
                  <a:pt x="1337384" y="1826769"/>
                </a:lnTo>
                <a:lnTo>
                  <a:pt x="1364999" y="2143126"/>
                </a:lnTo>
                <a:lnTo>
                  <a:pt x="870151" y="2143126"/>
                </a:lnTo>
                <a:lnTo>
                  <a:pt x="870151" y="1651297"/>
                </a:lnTo>
                <a:lnTo>
                  <a:pt x="869833" y="1651297"/>
                </a:lnTo>
                <a:lnTo>
                  <a:pt x="868881" y="1652249"/>
                </a:lnTo>
                <a:lnTo>
                  <a:pt x="867294" y="1653201"/>
                </a:lnTo>
                <a:lnTo>
                  <a:pt x="864755" y="1656691"/>
                </a:lnTo>
                <a:lnTo>
                  <a:pt x="861581" y="1661133"/>
                </a:lnTo>
                <a:lnTo>
                  <a:pt x="858724" y="1667162"/>
                </a:lnTo>
                <a:lnTo>
                  <a:pt x="855867" y="1674143"/>
                </a:lnTo>
                <a:lnTo>
                  <a:pt x="852376" y="1682710"/>
                </a:lnTo>
                <a:lnTo>
                  <a:pt x="848884" y="1691912"/>
                </a:lnTo>
                <a:lnTo>
                  <a:pt x="845710" y="1702701"/>
                </a:lnTo>
                <a:lnTo>
                  <a:pt x="839044" y="1726816"/>
                </a:lnTo>
                <a:lnTo>
                  <a:pt x="832061" y="1755057"/>
                </a:lnTo>
                <a:lnTo>
                  <a:pt x="824443" y="1786153"/>
                </a:lnTo>
                <a:lnTo>
                  <a:pt x="817460" y="1820423"/>
                </a:lnTo>
                <a:lnTo>
                  <a:pt x="810477" y="1856913"/>
                </a:lnTo>
                <a:lnTo>
                  <a:pt x="803811" y="1895308"/>
                </a:lnTo>
                <a:lnTo>
                  <a:pt x="797145" y="1935606"/>
                </a:lnTo>
                <a:lnTo>
                  <a:pt x="790797" y="1976221"/>
                </a:lnTo>
                <a:lnTo>
                  <a:pt x="784766" y="2018424"/>
                </a:lnTo>
                <a:lnTo>
                  <a:pt x="779688" y="2060308"/>
                </a:lnTo>
                <a:lnTo>
                  <a:pt x="774609" y="2101876"/>
                </a:lnTo>
                <a:lnTo>
                  <a:pt x="771118" y="2143126"/>
                </a:lnTo>
                <a:lnTo>
                  <a:pt x="438150" y="2143126"/>
                </a:lnTo>
                <a:lnTo>
                  <a:pt x="443864" y="2084741"/>
                </a:lnTo>
                <a:lnTo>
                  <a:pt x="449894" y="2028577"/>
                </a:lnTo>
                <a:lnTo>
                  <a:pt x="455925" y="1975269"/>
                </a:lnTo>
                <a:lnTo>
                  <a:pt x="463226" y="1923865"/>
                </a:lnTo>
                <a:lnTo>
                  <a:pt x="470209" y="1875317"/>
                </a:lnTo>
                <a:lnTo>
                  <a:pt x="478144" y="1828990"/>
                </a:lnTo>
                <a:lnTo>
                  <a:pt x="485762" y="1784884"/>
                </a:lnTo>
                <a:lnTo>
                  <a:pt x="494015" y="1742682"/>
                </a:lnTo>
                <a:lnTo>
                  <a:pt x="502585" y="1702701"/>
                </a:lnTo>
                <a:lnTo>
                  <a:pt x="511155" y="1665258"/>
                </a:lnTo>
                <a:lnTo>
                  <a:pt x="520043" y="1629085"/>
                </a:lnTo>
                <a:lnTo>
                  <a:pt x="528931" y="1595450"/>
                </a:lnTo>
                <a:lnTo>
                  <a:pt x="537818" y="1563719"/>
                </a:lnTo>
                <a:lnTo>
                  <a:pt x="547023" y="1533892"/>
                </a:lnTo>
                <a:lnTo>
                  <a:pt x="556228" y="1505969"/>
                </a:lnTo>
                <a:lnTo>
                  <a:pt x="565116" y="1479632"/>
                </a:lnTo>
                <a:lnTo>
                  <a:pt x="574638" y="1454882"/>
                </a:lnTo>
                <a:lnTo>
                  <a:pt x="583526" y="1432036"/>
                </a:lnTo>
                <a:lnTo>
                  <a:pt x="592413" y="1410777"/>
                </a:lnTo>
                <a:lnTo>
                  <a:pt x="601301" y="1391420"/>
                </a:lnTo>
                <a:lnTo>
                  <a:pt x="609871" y="1373334"/>
                </a:lnTo>
                <a:lnTo>
                  <a:pt x="618124" y="1356516"/>
                </a:lnTo>
                <a:lnTo>
                  <a:pt x="626059" y="1341920"/>
                </a:lnTo>
                <a:lnTo>
                  <a:pt x="633995" y="1327959"/>
                </a:lnTo>
                <a:lnTo>
                  <a:pt x="641930" y="1315266"/>
                </a:lnTo>
                <a:lnTo>
                  <a:pt x="648913" y="1304160"/>
                </a:lnTo>
                <a:lnTo>
                  <a:pt x="655579" y="1294324"/>
                </a:lnTo>
                <a:lnTo>
                  <a:pt x="661927" y="1285756"/>
                </a:lnTo>
                <a:lnTo>
                  <a:pt x="667641" y="1278141"/>
                </a:lnTo>
                <a:lnTo>
                  <a:pt x="673037" y="1271478"/>
                </a:lnTo>
                <a:lnTo>
                  <a:pt x="677798" y="1266083"/>
                </a:lnTo>
                <a:lnTo>
                  <a:pt x="681924" y="1261641"/>
                </a:lnTo>
                <a:lnTo>
                  <a:pt x="699065" y="1252756"/>
                </a:lnTo>
                <a:lnTo>
                  <a:pt x="717475" y="1243237"/>
                </a:lnTo>
                <a:lnTo>
                  <a:pt x="737154" y="1234035"/>
                </a:lnTo>
                <a:lnTo>
                  <a:pt x="758104" y="1224833"/>
                </a:lnTo>
                <a:lnTo>
                  <a:pt x="779688" y="1215948"/>
                </a:lnTo>
                <a:lnTo>
                  <a:pt x="801907" y="1206746"/>
                </a:lnTo>
                <a:lnTo>
                  <a:pt x="824761" y="1197227"/>
                </a:lnTo>
                <a:lnTo>
                  <a:pt x="848249" y="1188343"/>
                </a:lnTo>
                <a:lnTo>
                  <a:pt x="895544" y="1170891"/>
                </a:lnTo>
                <a:lnTo>
                  <a:pt x="942204" y="1154390"/>
                </a:lnTo>
                <a:lnTo>
                  <a:pt x="987594" y="1138525"/>
                </a:lnTo>
                <a:lnTo>
                  <a:pt x="1030445" y="1124564"/>
                </a:lnTo>
                <a:lnTo>
                  <a:pt x="1041554" y="1118217"/>
                </a:lnTo>
                <a:lnTo>
                  <a:pt x="1053299" y="1112188"/>
                </a:lnTo>
                <a:lnTo>
                  <a:pt x="1065678" y="1107111"/>
                </a:lnTo>
                <a:lnTo>
                  <a:pt x="1077740" y="1102352"/>
                </a:lnTo>
                <a:lnTo>
                  <a:pt x="1090754" y="1097909"/>
                </a:lnTo>
                <a:lnTo>
                  <a:pt x="1103768" y="1094102"/>
                </a:lnTo>
                <a:lnTo>
                  <a:pt x="1117099" y="1090294"/>
                </a:lnTo>
                <a:lnTo>
                  <a:pt x="1131065" y="1087438"/>
                </a:lnTo>
                <a:close/>
                <a:moveTo>
                  <a:pt x="1401445" y="0"/>
                </a:moveTo>
                <a:lnTo>
                  <a:pt x="1412240" y="318"/>
                </a:lnTo>
                <a:lnTo>
                  <a:pt x="1423353" y="635"/>
                </a:lnTo>
                <a:lnTo>
                  <a:pt x="1433513" y="1588"/>
                </a:lnTo>
                <a:lnTo>
                  <a:pt x="1444308" y="2223"/>
                </a:lnTo>
                <a:lnTo>
                  <a:pt x="1454786" y="3494"/>
                </a:lnTo>
                <a:lnTo>
                  <a:pt x="1465263" y="4764"/>
                </a:lnTo>
                <a:lnTo>
                  <a:pt x="1475423" y="6670"/>
                </a:lnTo>
                <a:lnTo>
                  <a:pt x="1485266" y="8575"/>
                </a:lnTo>
                <a:lnTo>
                  <a:pt x="1495426" y="10798"/>
                </a:lnTo>
                <a:lnTo>
                  <a:pt x="1505268" y="13339"/>
                </a:lnTo>
                <a:lnTo>
                  <a:pt x="1515111" y="15880"/>
                </a:lnTo>
                <a:lnTo>
                  <a:pt x="1524636" y="19056"/>
                </a:lnTo>
                <a:lnTo>
                  <a:pt x="1533843" y="22232"/>
                </a:lnTo>
                <a:lnTo>
                  <a:pt x="1543368" y="25726"/>
                </a:lnTo>
                <a:lnTo>
                  <a:pt x="1552576" y="29219"/>
                </a:lnTo>
                <a:lnTo>
                  <a:pt x="1561466" y="33030"/>
                </a:lnTo>
                <a:lnTo>
                  <a:pt x="1570356" y="37159"/>
                </a:lnTo>
                <a:lnTo>
                  <a:pt x="1578928" y="41605"/>
                </a:lnTo>
                <a:lnTo>
                  <a:pt x="1587818" y="46052"/>
                </a:lnTo>
                <a:lnTo>
                  <a:pt x="1596073" y="50816"/>
                </a:lnTo>
                <a:lnTo>
                  <a:pt x="1604646" y="55897"/>
                </a:lnTo>
                <a:lnTo>
                  <a:pt x="1612583" y="60979"/>
                </a:lnTo>
                <a:lnTo>
                  <a:pt x="1620521" y="66378"/>
                </a:lnTo>
                <a:lnTo>
                  <a:pt x="1628776" y="72095"/>
                </a:lnTo>
                <a:lnTo>
                  <a:pt x="1636078" y="77812"/>
                </a:lnTo>
                <a:lnTo>
                  <a:pt x="1644016" y="83528"/>
                </a:lnTo>
                <a:lnTo>
                  <a:pt x="1651318" y="89880"/>
                </a:lnTo>
                <a:lnTo>
                  <a:pt x="1658303" y="96232"/>
                </a:lnTo>
                <a:lnTo>
                  <a:pt x="1665606" y="102902"/>
                </a:lnTo>
                <a:lnTo>
                  <a:pt x="1672591" y="109571"/>
                </a:lnTo>
                <a:lnTo>
                  <a:pt x="1679258" y="116241"/>
                </a:lnTo>
                <a:lnTo>
                  <a:pt x="1685926" y="123546"/>
                </a:lnTo>
                <a:lnTo>
                  <a:pt x="1692593" y="130851"/>
                </a:lnTo>
                <a:lnTo>
                  <a:pt x="1698943" y="138155"/>
                </a:lnTo>
                <a:lnTo>
                  <a:pt x="1704976" y="145778"/>
                </a:lnTo>
                <a:lnTo>
                  <a:pt x="1710691" y="153400"/>
                </a:lnTo>
                <a:lnTo>
                  <a:pt x="1716723" y="161658"/>
                </a:lnTo>
                <a:lnTo>
                  <a:pt x="1722438" y="169597"/>
                </a:lnTo>
                <a:lnTo>
                  <a:pt x="1727836" y="177537"/>
                </a:lnTo>
                <a:lnTo>
                  <a:pt x="1733233" y="186113"/>
                </a:lnTo>
                <a:lnTo>
                  <a:pt x="1738313" y="194688"/>
                </a:lnTo>
                <a:lnTo>
                  <a:pt x="1743076" y="203263"/>
                </a:lnTo>
                <a:lnTo>
                  <a:pt x="1747838" y="212156"/>
                </a:lnTo>
                <a:lnTo>
                  <a:pt x="1752283" y="221048"/>
                </a:lnTo>
                <a:lnTo>
                  <a:pt x="1760856" y="239469"/>
                </a:lnTo>
                <a:lnTo>
                  <a:pt x="1768793" y="258207"/>
                </a:lnTo>
                <a:lnTo>
                  <a:pt x="1776096" y="277581"/>
                </a:lnTo>
                <a:lnTo>
                  <a:pt x="1782446" y="297272"/>
                </a:lnTo>
                <a:lnTo>
                  <a:pt x="1788161" y="317916"/>
                </a:lnTo>
                <a:lnTo>
                  <a:pt x="1792923" y="338560"/>
                </a:lnTo>
                <a:lnTo>
                  <a:pt x="1797051" y="359521"/>
                </a:lnTo>
                <a:lnTo>
                  <a:pt x="1799908" y="380800"/>
                </a:lnTo>
                <a:lnTo>
                  <a:pt x="1802448" y="402397"/>
                </a:lnTo>
                <a:lnTo>
                  <a:pt x="1804036" y="424946"/>
                </a:lnTo>
                <a:lnTo>
                  <a:pt x="1809751" y="426534"/>
                </a:lnTo>
                <a:lnTo>
                  <a:pt x="1815148" y="428758"/>
                </a:lnTo>
                <a:lnTo>
                  <a:pt x="1819911" y="431616"/>
                </a:lnTo>
                <a:lnTo>
                  <a:pt x="1825308" y="434474"/>
                </a:lnTo>
                <a:lnTo>
                  <a:pt x="1829753" y="437968"/>
                </a:lnTo>
                <a:lnTo>
                  <a:pt x="1834198" y="441144"/>
                </a:lnTo>
                <a:lnTo>
                  <a:pt x="1838326" y="445273"/>
                </a:lnTo>
                <a:lnTo>
                  <a:pt x="1842453" y="449401"/>
                </a:lnTo>
                <a:lnTo>
                  <a:pt x="1845628" y="453848"/>
                </a:lnTo>
                <a:lnTo>
                  <a:pt x="1849121" y="458612"/>
                </a:lnTo>
                <a:lnTo>
                  <a:pt x="1851978" y="463693"/>
                </a:lnTo>
                <a:lnTo>
                  <a:pt x="1854201" y="469728"/>
                </a:lnTo>
                <a:lnTo>
                  <a:pt x="1856423" y="475762"/>
                </a:lnTo>
                <a:lnTo>
                  <a:pt x="1858328" y="482114"/>
                </a:lnTo>
                <a:lnTo>
                  <a:pt x="1859916" y="488784"/>
                </a:lnTo>
                <a:lnTo>
                  <a:pt x="1860868" y="496088"/>
                </a:lnTo>
                <a:lnTo>
                  <a:pt x="1861503" y="502123"/>
                </a:lnTo>
                <a:lnTo>
                  <a:pt x="1862138" y="507839"/>
                </a:lnTo>
                <a:lnTo>
                  <a:pt x="1862138" y="513874"/>
                </a:lnTo>
                <a:lnTo>
                  <a:pt x="1861503" y="519908"/>
                </a:lnTo>
                <a:lnTo>
                  <a:pt x="1861186" y="526260"/>
                </a:lnTo>
                <a:lnTo>
                  <a:pt x="1860868" y="532294"/>
                </a:lnTo>
                <a:lnTo>
                  <a:pt x="1858963" y="544998"/>
                </a:lnTo>
                <a:lnTo>
                  <a:pt x="1856106" y="557385"/>
                </a:lnTo>
                <a:lnTo>
                  <a:pt x="1852296" y="569771"/>
                </a:lnTo>
                <a:lnTo>
                  <a:pt x="1847851" y="582157"/>
                </a:lnTo>
                <a:lnTo>
                  <a:pt x="1842771" y="593908"/>
                </a:lnTo>
                <a:lnTo>
                  <a:pt x="1836738" y="605342"/>
                </a:lnTo>
                <a:lnTo>
                  <a:pt x="1833881" y="611059"/>
                </a:lnTo>
                <a:lnTo>
                  <a:pt x="1830071" y="616140"/>
                </a:lnTo>
                <a:lnTo>
                  <a:pt x="1826578" y="621540"/>
                </a:lnTo>
                <a:lnTo>
                  <a:pt x="1823086" y="626621"/>
                </a:lnTo>
                <a:lnTo>
                  <a:pt x="1818958" y="631385"/>
                </a:lnTo>
                <a:lnTo>
                  <a:pt x="1814831" y="635831"/>
                </a:lnTo>
                <a:lnTo>
                  <a:pt x="1810703" y="640278"/>
                </a:lnTo>
                <a:lnTo>
                  <a:pt x="1806258" y="644407"/>
                </a:lnTo>
                <a:lnTo>
                  <a:pt x="1801813" y="648218"/>
                </a:lnTo>
                <a:lnTo>
                  <a:pt x="1797051" y="652029"/>
                </a:lnTo>
                <a:lnTo>
                  <a:pt x="1792288" y="655205"/>
                </a:lnTo>
                <a:lnTo>
                  <a:pt x="1787208" y="658063"/>
                </a:lnTo>
                <a:lnTo>
                  <a:pt x="1782128" y="660922"/>
                </a:lnTo>
                <a:lnTo>
                  <a:pt x="1777048" y="663145"/>
                </a:lnTo>
                <a:lnTo>
                  <a:pt x="1771651" y="681248"/>
                </a:lnTo>
                <a:lnTo>
                  <a:pt x="1766571" y="699033"/>
                </a:lnTo>
                <a:lnTo>
                  <a:pt x="1760538" y="716501"/>
                </a:lnTo>
                <a:lnTo>
                  <a:pt x="1754188" y="733969"/>
                </a:lnTo>
                <a:lnTo>
                  <a:pt x="1747521" y="751437"/>
                </a:lnTo>
                <a:lnTo>
                  <a:pt x="1740218" y="768587"/>
                </a:lnTo>
                <a:lnTo>
                  <a:pt x="1732598" y="785420"/>
                </a:lnTo>
                <a:lnTo>
                  <a:pt x="1724661" y="801618"/>
                </a:lnTo>
                <a:lnTo>
                  <a:pt x="1716406" y="817497"/>
                </a:lnTo>
                <a:lnTo>
                  <a:pt x="1707516" y="833695"/>
                </a:lnTo>
                <a:lnTo>
                  <a:pt x="1698308" y="848940"/>
                </a:lnTo>
                <a:lnTo>
                  <a:pt x="1688148" y="863867"/>
                </a:lnTo>
                <a:lnTo>
                  <a:pt x="1677988" y="878159"/>
                </a:lnTo>
                <a:lnTo>
                  <a:pt x="1667511" y="892451"/>
                </a:lnTo>
                <a:lnTo>
                  <a:pt x="1656716" y="905790"/>
                </a:lnTo>
                <a:lnTo>
                  <a:pt x="1644968" y="918811"/>
                </a:lnTo>
                <a:lnTo>
                  <a:pt x="1633221" y="931515"/>
                </a:lnTo>
                <a:lnTo>
                  <a:pt x="1620838" y="943266"/>
                </a:lnTo>
                <a:lnTo>
                  <a:pt x="1607821" y="954382"/>
                </a:lnTo>
                <a:lnTo>
                  <a:pt x="1594803" y="964863"/>
                </a:lnTo>
                <a:lnTo>
                  <a:pt x="1581151" y="974709"/>
                </a:lnTo>
                <a:lnTo>
                  <a:pt x="1567181" y="983919"/>
                </a:lnTo>
                <a:lnTo>
                  <a:pt x="1552576" y="992176"/>
                </a:lnTo>
                <a:lnTo>
                  <a:pt x="1545273" y="996305"/>
                </a:lnTo>
                <a:lnTo>
                  <a:pt x="1537336" y="1000116"/>
                </a:lnTo>
                <a:lnTo>
                  <a:pt x="1530033" y="1003610"/>
                </a:lnTo>
                <a:lnTo>
                  <a:pt x="1522096" y="1006786"/>
                </a:lnTo>
                <a:lnTo>
                  <a:pt x="1513841" y="1010279"/>
                </a:lnTo>
                <a:lnTo>
                  <a:pt x="1506221" y="1012820"/>
                </a:lnTo>
                <a:lnTo>
                  <a:pt x="1497966" y="1015679"/>
                </a:lnTo>
                <a:lnTo>
                  <a:pt x="1489711" y="1017902"/>
                </a:lnTo>
                <a:lnTo>
                  <a:pt x="1481456" y="1020443"/>
                </a:lnTo>
                <a:lnTo>
                  <a:pt x="1473201" y="1022348"/>
                </a:lnTo>
                <a:lnTo>
                  <a:pt x="1464628" y="1024254"/>
                </a:lnTo>
                <a:lnTo>
                  <a:pt x="1455738" y="1025842"/>
                </a:lnTo>
                <a:lnTo>
                  <a:pt x="1447166" y="1027112"/>
                </a:lnTo>
                <a:lnTo>
                  <a:pt x="1438276" y="1028383"/>
                </a:lnTo>
                <a:lnTo>
                  <a:pt x="1429068" y="1029018"/>
                </a:lnTo>
                <a:lnTo>
                  <a:pt x="1419860" y="1029971"/>
                </a:lnTo>
                <a:lnTo>
                  <a:pt x="1410653" y="1030288"/>
                </a:lnTo>
                <a:lnTo>
                  <a:pt x="1401445" y="1030288"/>
                </a:lnTo>
                <a:lnTo>
                  <a:pt x="1391920" y="1030288"/>
                </a:lnTo>
                <a:lnTo>
                  <a:pt x="1382713" y="1029971"/>
                </a:lnTo>
                <a:lnTo>
                  <a:pt x="1373823" y="1029018"/>
                </a:lnTo>
                <a:lnTo>
                  <a:pt x="1364933" y="1028383"/>
                </a:lnTo>
                <a:lnTo>
                  <a:pt x="1356043" y="1027112"/>
                </a:lnTo>
                <a:lnTo>
                  <a:pt x="1347153" y="1025842"/>
                </a:lnTo>
                <a:lnTo>
                  <a:pt x="1338580" y="1024254"/>
                </a:lnTo>
                <a:lnTo>
                  <a:pt x="1330008" y="1022348"/>
                </a:lnTo>
                <a:lnTo>
                  <a:pt x="1321753" y="1020443"/>
                </a:lnTo>
                <a:lnTo>
                  <a:pt x="1313180" y="1018219"/>
                </a:lnTo>
                <a:lnTo>
                  <a:pt x="1305243" y="1015679"/>
                </a:lnTo>
                <a:lnTo>
                  <a:pt x="1297305" y="1013138"/>
                </a:lnTo>
                <a:lnTo>
                  <a:pt x="1289050" y="1010279"/>
                </a:lnTo>
                <a:lnTo>
                  <a:pt x="1281430" y="1007104"/>
                </a:lnTo>
                <a:lnTo>
                  <a:pt x="1273493" y="1003928"/>
                </a:lnTo>
                <a:lnTo>
                  <a:pt x="1266190" y="1000434"/>
                </a:lnTo>
                <a:lnTo>
                  <a:pt x="1250950" y="992812"/>
                </a:lnTo>
                <a:lnTo>
                  <a:pt x="1236345" y="984554"/>
                </a:lnTo>
                <a:lnTo>
                  <a:pt x="1222693" y="975344"/>
                </a:lnTo>
                <a:lnTo>
                  <a:pt x="1209040" y="965498"/>
                </a:lnTo>
                <a:lnTo>
                  <a:pt x="1196023" y="955017"/>
                </a:lnTo>
                <a:lnTo>
                  <a:pt x="1183005" y="943901"/>
                </a:lnTo>
                <a:lnTo>
                  <a:pt x="1170623" y="932150"/>
                </a:lnTo>
                <a:lnTo>
                  <a:pt x="1158875" y="919764"/>
                </a:lnTo>
                <a:lnTo>
                  <a:pt x="1147128" y="907378"/>
                </a:lnTo>
                <a:lnTo>
                  <a:pt x="1136333" y="893721"/>
                </a:lnTo>
                <a:lnTo>
                  <a:pt x="1125538" y="879747"/>
                </a:lnTo>
                <a:lnTo>
                  <a:pt x="1115695" y="865455"/>
                </a:lnTo>
                <a:lnTo>
                  <a:pt x="1105853" y="850845"/>
                </a:lnTo>
                <a:lnTo>
                  <a:pt x="1096645" y="835601"/>
                </a:lnTo>
                <a:lnTo>
                  <a:pt x="1087755" y="820038"/>
                </a:lnTo>
                <a:lnTo>
                  <a:pt x="1079183" y="803841"/>
                </a:lnTo>
                <a:lnTo>
                  <a:pt x="1070928" y="787643"/>
                </a:lnTo>
                <a:lnTo>
                  <a:pt x="1063625" y="770811"/>
                </a:lnTo>
                <a:lnTo>
                  <a:pt x="1056323" y="753978"/>
                </a:lnTo>
                <a:lnTo>
                  <a:pt x="1049655" y="737145"/>
                </a:lnTo>
                <a:lnTo>
                  <a:pt x="1043305" y="719677"/>
                </a:lnTo>
                <a:lnTo>
                  <a:pt x="1037273" y="702209"/>
                </a:lnTo>
                <a:lnTo>
                  <a:pt x="1031558" y="684106"/>
                </a:lnTo>
                <a:lnTo>
                  <a:pt x="1026795" y="666321"/>
                </a:lnTo>
                <a:lnTo>
                  <a:pt x="1020763" y="664415"/>
                </a:lnTo>
                <a:lnTo>
                  <a:pt x="1015365" y="662827"/>
                </a:lnTo>
                <a:lnTo>
                  <a:pt x="1009650" y="659969"/>
                </a:lnTo>
                <a:lnTo>
                  <a:pt x="1004253" y="657110"/>
                </a:lnTo>
                <a:lnTo>
                  <a:pt x="998855" y="653617"/>
                </a:lnTo>
                <a:lnTo>
                  <a:pt x="993775" y="650441"/>
                </a:lnTo>
                <a:lnTo>
                  <a:pt x="989013" y="646312"/>
                </a:lnTo>
                <a:lnTo>
                  <a:pt x="984250" y="642183"/>
                </a:lnTo>
                <a:lnTo>
                  <a:pt x="979805" y="637737"/>
                </a:lnTo>
                <a:lnTo>
                  <a:pt x="975360" y="632973"/>
                </a:lnTo>
                <a:lnTo>
                  <a:pt x="970598" y="627891"/>
                </a:lnTo>
                <a:lnTo>
                  <a:pt x="966788" y="622492"/>
                </a:lnTo>
                <a:lnTo>
                  <a:pt x="962978" y="617411"/>
                </a:lnTo>
                <a:lnTo>
                  <a:pt x="959168" y="611376"/>
                </a:lnTo>
                <a:lnTo>
                  <a:pt x="955358" y="605660"/>
                </a:lnTo>
                <a:lnTo>
                  <a:pt x="952500" y="599625"/>
                </a:lnTo>
                <a:lnTo>
                  <a:pt x="949325" y="593591"/>
                </a:lnTo>
                <a:lnTo>
                  <a:pt x="946468" y="587239"/>
                </a:lnTo>
                <a:lnTo>
                  <a:pt x="943610" y="580887"/>
                </a:lnTo>
                <a:lnTo>
                  <a:pt x="941388" y="574535"/>
                </a:lnTo>
                <a:lnTo>
                  <a:pt x="939165" y="567865"/>
                </a:lnTo>
                <a:lnTo>
                  <a:pt x="937260" y="561196"/>
                </a:lnTo>
                <a:lnTo>
                  <a:pt x="935355" y="554526"/>
                </a:lnTo>
                <a:lnTo>
                  <a:pt x="934085" y="547857"/>
                </a:lnTo>
                <a:lnTo>
                  <a:pt x="932815" y="541505"/>
                </a:lnTo>
                <a:lnTo>
                  <a:pt x="931863" y="534835"/>
                </a:lnTo>
                <a:lnTo>
                  <a:pt x="930910" y="528166"/>
                </a:lnTo>
                <a:lnTo>
                  <a:pt x="930593" y="521496"/>
                </a:lnTo>
                <a:lnTo>
                  <a:pt x="930275" y="515144"/>
                </a:lnTo>
                <a:lnTo>
                  <a:pt x="930275" y="508792"/>
                </a:lnTo>
                <a:lnTo>
                  <a:pt x="930593" y="502440"/>
                </a:lnTo>
                <a:lnTo>
                  <a:pt x="931228" y="496088"/>
                </a:lnTo>
                <a:lnTo>
                  <a:pt x="932498" y="488148"/>
                </a:lnTo>
                <a:lnTo>
                  <a:pt x="934403" y="480526"/>
                </a:lnTo>
                <a:lnTo>
                  <a:pt x="936625" y="473539"/>
                </a:lnTo>
                <a:lnTo>
                  <a:pt x="939165" y="466869"/>
                </a:lnTo>
                <a:lnTo>
                  <a:pt x="942023" y="460835"/>
                </a:lnTo>
                <a:lnTo>
                  <a:pt x="945515" y="455436"/>
                </a:lnTo>
                <a:lnTo>
                  <a:pt x="949325" y="450037"/>
                </a:lnTo>
                <a:lnTo>
                  <a:pt x="953770" y="445273"/>
                </a:lnTo>
                <a:lnTo>
                  <a:pt x="958215" y="440826"/>
                </a:lnTo>
                <a:lnTo>
                  <a:pt x="962978" y="437015"/>
                </a:lnTo>
                <a:lnTo>
                  <a:pt x="968058" y="433204"/>
                </a:lnTo>
                <a:lnTo>
                  <a:pt x="973773" y="430345"/>
                </a:lnTo>
                <a:lnTo>
                  <a:pt x="979805" y="427805"/>
                </a:lnTo>
                <a:lnTo>
                  <a:pt x="985520" y="425264"/>
                </a:lnTo>
                <a:lnTo>
                  <a:pt x="992188" y="423358"/>
                </a:lnTo>
                <a:lnTo>
                  <a:pt x="998855" y="421453"/>
                </a:lnTo>
                <a:lnTo>
                  <a:pt x="1000443" y="399538"/>
                </a:lnTo>
                <a:lnTo>
                  <a:pt x="1002983" y="377942"/>
                </a:lnTo>
                <a:lnTo>
                  <a:pt x="1006475" y="356663"/>
                </a:lnTo>
                <a:lnTo>
                  <a:pt x="1010603" y="336019"/>
                </a:lnTo>
                <a:lnTo>
                  <a:pt x="1015365" y="315057"/>
                </a:lnTo>
                <a:lnTo>
                  <a:pt x="1020763" y="295049"/>
                </a:lnTo>
                <a:lnTo>
                  <a:pt x="1027748" y="275358"/>
                </a:lnTo>
                <a:lnTo>
                  <a:pt x="1034733" y="256302"/>
                </a:lnTo>
                <a:lnTo>
                  <a:pt x="1042353" y="237564"/>
                </a:lnTo>
                <a:lnTo>
                  <a:pt x="1051243" y="219143"/>
                </a:lnTo>
                <a:lnTo>
                  <a:pt x="1060768" y="201675"/>
                </a:lnTo>
                <a:lnTo>
                  <a:pt x="1065530" y="193417"/>
                </a:lnTo>
                <a:lnTo>
                  <a:pt x="1070610" y="184842"/>
                </a:lnTo>
                <a:lnTo>
                  <a:pt x="1076008" y="176585"/>
                </a:lnTo>
                <a:lnTo>
                  <a:pt x="1081405" y="168327"/>
                </a:lnTo>
                <a:lnTo>
                  <a:pt x="1087120" y="160070"/>
                </a:lnTo>
                <a:lnTo>
                  <a:pt x="1092835" y="152447"/>
                </a:lnTo>
                <a:lnTo>
                  <a:pt x="1098868" y="144507"/>
                </a:lnTo>
                <a:lnTo>
                  <a:pt x="1104900" y="137202"/>
                </a:lnTo>
                <a:lnTo>
                  <a:pt x="1111250" y="129580"/>
                </a:lnTo>
                <a:lnTo>
                  <a:pt x="1117600" y="122593"/>
                </a:lnTo>
                <a:lnTo>
                  <a:pt x="1124268" y="115606"/>
                </a:lnTo>
                <a:lnTo>
                  <a:pt x="1131253" y="108619"/>
                </a:lnTo>
                <a:lnTo>
                  <a:pt x="1137920" y="101949"/>
                </a:lnTo>
                <a:lnTo>
                  <a:pt x="1144905" y="95597"/>
                </a:lnTo>
                <a:lnTo>
                  <a:pt x="1152525" y="89245"/>
                </a:lnTo>
                <a:lnTo>
                  <a:pt x="1159828" y="82893"/>
                </a:lnTo>
                <a:lnTo>
                  <a:pt x="1167130" y="76859"/>
                </a:lnTo>
                <a:lnTo>
                  <a:pt x="1175068" y="71460"/>
                </a:lnTo>
                <a:lnTo>
                  <a:pt x="1183005" y="65743"/>
                </a:lnTo>
                <a:lnTo>
                  <a:pt x="1190943" y="60661"/>
                </a:lnTo>
                <a:lnTo>
                  <a:pt x="1198880" y="55262"/>
                </a:lnTo>
                <a:lnTo>
                  <a:pt x="1207453" y="50498"/>
                </a:lnTo>
                <a:lnTo>
                  <a:pt x="1216025" y="45734"/>
                </a:lnTo>
                <a:lnTo>
                  <a:pt x="1224598" y="41288"/>
                </a:lnTo>
                <a:lnTo>
                  <a:pt x="1233170" y="36841"/>
                </a:lnTo>
                <a:lnTo>
                  <a:pt x="1242060" y="32713"/>
                </a:lnTo>
                <a:lnTo>
                  <a:pt x="1250950" y="28902"/>
                </a:lnTo>
                <a:lnTo>
                  <a:pt x="1260158" y="25408"/>
                </a:lnTo>
                <a:lnTo>
                  <a:pt x="1269365" y="21914"/>
                </a:lnTo>
                <a:lnTo>
                  <a:pt x="1278890" y="19056"/>
                </a:lnTo>
                <a:lnTo>
                  <a:pt x="1288415" y="15880"/>
                </a:lnTo>
                <a:lnTo>
                  <a:pt x="1297940" y="13339"/>
                </a:lnTo>
                <a:lnTo>
                  <a:pt x="1307783" y="10798"/>
                </a:lnTo>
                <a:lnTo>
                  <a:pt x="1317625" y="8575"/>
                </a:lnTo>
                <a:lnTo>
                  <a:pt x="1327785" y="6670"/>
                </a:lnTo>
                <a:lnTo>
                  <a:pt x="1337945" y="4764"/>
                </a:lnTo>
                <a:lnTo>
                  <a:pt x="1348105" y="3494"/>
                </a:lnTo>
                <a:lnTo>
                  <a:pt x="1358583" y="2223"/>
                </a:lnTo>
                <a:lnTo>
                  <a:pt x="1369060" y="1588"/>
                </a:lnTo>
                <a:lnTo>
                  <a:pt x="1379855" y="635"/>
                </a:lnTo>
                <a:lnTo>
                  <a:pt x="1390650" y="318"/>
                </a:lnTo>
                <a:lnTo>
                  <a:pt x="1401445" y="0"/>
                </a:lnTo>
                <a:close/>
              </a:path>
            </a:pathLst>
          </a:custGeom>
          <a:solidFill>
            <a:schemeClr val="accent1">
              <a:lumMod val="50000"/>
            </a:schemeClr>
          </a:solidFill>
          <a:ln>
            <a:noFill/>
          </a:ln>
        </p:spPr>
        <p:txBody>
          <a:bodyPr anchor="ctr">
            <a:scene3d>
              <a:camera prst="orthographicFront"/>
              <a:lightRig rig="threePt" dir="t"/>
            </a:scene3d>
            <a:sp3d contourW="12700">
              <a:contourClr>
                <a:srgbClr val="FFFFFF"/>
              </a:contourClr>
            </a:sp3d>
          </a:bodyPr>
          <a:lstStyle/>
          <a:p>
            <a:pPr algn="ctr">
              <a:defRPr/>
            </a:pPr>
            <a:endParaRPr lang="zh-CN" altLang="en-US" dirty="0">
              <a:latin typeface="Source Han Sans CN Medium" panose="020B0500000000000000" pitchFamily="34" charset="-128"/>
              <a:ea typeface="Source Han Sans CN Medium" panose="020B0500000000000000" pitchFamily="34" charset="-128"/>
            </a:endParaRPr>
          </a:p>
        </p:txBody>
      </p:sp>
    </p:spTree>
    <p:extLst>
      <p:ext uri="{BB962C8B-B14F-4D97-AF65-F5344CB8AC3E}">
        <p14:creationId xmlns:p14="http://schemas.microsoft.com/office/powerpoint/2010/main" val="1519867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Theme">
  <a:themeElements>
    <a:clrScheme name="Custom 14">
      <a:dk1>
        <a:srgbClr val="FFFFFF"/>
      </a:dk1>
      <a:lt1>
        <a:srgbClr val="4B356B"/>
      </a:lt1>
      <a:dk2>
        <a:srgbClr val="FFFFFF"/>
      </a:dk2>
      <a:lt2>
        <a:srgbClr val="4A3468"/>
      </a:lt2>
      <a:accent1>
        <a:srgbClr val="9A80BF"/>
      </a:accent1>
      <a:accent2>
        <a:srgbClr val="CCCFD9"/>
      </a:accent2>
      <a:accent3>
        <a:srgbClr val="6B90BF"/>
      </a:accent3>
      <a:accent4>
        <a:srgbClr val="1BA1BF"/>
      </a:accent4>
      <a:accent5>
        <a:srgbClr val="F2B077"/>
      </a:accent5>
      <a:accent6>
        <a:srgbClr val="E786BF"/>
      </a:accent6>
      <a:hlink>
        <a:srgbClr val="0B1838"/>
      </a:hlink>
      <a:folHlink>
        <a:srgbClr val="0097A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16564</TotalTime>
  <Words>538</Words>
  <Application>Microsoft Office PowerPoint</Application>
  <PresentationFormat>شاشة عريضة</PresentationFormat>
  <Paragraphs>12</Paragraphs>
  <Slides>6</Slides>
  <Notes>6</Notes>
  <HiddenSlides>0</HiddenSlides>
  <MMClips>0</MMClips>
  <ScaleCrop>false</ScaleCrop>
  <HeadingPairs>
    <vt:vector size="6" baseType="variant">
      <vt:variant>
        <vt:lpstr>الخطوط المستخدمة</vt:lpstr>
      </vt:variant>
      <vt:variant>
        <vt:i4>6</vt:i4>
      </vt:variant>
      <vt:variant>
        <vt:lpstr>نسق</vt:lpstr>
      </vt:variant>
      <vt:variant>
        <vt:i4>1</vt:i4>
      </vt:variant>
      <vt:variant>
        <vt:lpstr>عناوين الشرائح</vt:lpstr>
      </vt:variant>
      <vt:variant>
        <vt:i4>6</vt:i4>
      </vt:variant>
    </vt:vector>
  </HeadingPairs>
  <TitlesOfParts>
    <vt:vector size="13" baseType="lpstr">
      <vt:lpstr>맑은 고딕</vt:lpstr>
      <vt:lpstr>Arial</vt:lpstr>
      <vt:lpstr>Calibri</vt:lpstr>
      <vt:lpstr>Dubai</vt:lpstr>
      <vt:lpstr>Segoe UI</vt:lpstr>
      <vt:lpstr>Source Han Sans CN Medium</vt:lpstr>
      <vt:lpstr>Office Theme</vt:lpstr>
      <vt:lpstr>تحليل الأدوات المالية والاستثمار العقاري </vt:lpstr>
      <vt:lpstr>مقدمة: تتناول هذه الدورة الجوانب المالية والاستثمارية المتعلقة بتحليل الأدوات المالية والاستثمار العقاري، بدءًا من المفاهيم الأساسية للاستثمار وأنواعه، مرورًا بتحليل الأدوات المالية (الأسهم والسندات والمشتقات)، ووصولًا إلى تحليل وتقييم العقارات باستخدام النماذج المالية الحديثة. </vt:lpstr>
      <vt:lpstr>يشهد العالم اليوم تطوراً هائلاً في الأسواق المالية وقطاع الاستثمار، إذ لم تعد القرارات الاستثمارية تعتمد على الحدس أو الخبرة الشخصية فقط، بل أصبحت ترتكز على التحليل العلمي والمنهجي المبني على البيانات، والنماذج المالية الدقيقة، وفهم البيئة الاقتصادية الشاملة. وفي ظل تسارع التغيرات الاقتصادية وظهور أدوات مالية جديدة، أصبح من الضروري للمستثمرين والوسطاء والمحللين اكتساب معرفة عميقة وشاملة حول كيفية تحليل الأدوات المالية بمختلف أنواعها، إلى جانب فهم الاستثمار العقاري باعتباره أحد أهم وأقوى القطاعات الاستثمارية وأكثرها استقراراً على المدى الطويل. ومن هنا جاءت أهمية هذه الدورة التي تم تصميمها بعناية لتكون برنامجاً تدريبياً متكاملاً يمتد على مدار 30 يوماً وبمجموع 60 ساعة تدريبية، تغطي جميع الجوانب النظرية والعملية المتعلقة بفهم الأسواق المالية وتحليل الأدوات الاستثمارية وتقييم العقارات باستخدام أساليب تحليلية حديثة ومعايير عالمية.</vt:lpstr>
      <vt:lpstr>تهدف الدورة إلى بناء أساس معرفي قوي للمشاركين يبدأ من المفاهيم الأساسية للاستثمار، ويمتد إلى استكشاف الأدوات المالية المختلفة مثل الأسهم، السندات، صناديق الاستثمار، المشتقات المالية، وأدوات الدخل الثابت والمتغير، إضافة إلى تحليل المؤشرات المالية والاقتصادية التي تؤثر على حركة السوق. كما تسلّط الضوء على التحليل العقاري بمختلف منهجياته، بدءاً من دراسة السوق، مروراً بأساليب التقييم المعتمدة عالمياً، وصولاً إلى تقدير التدفقات النقدية والعوائد المستقبلية للمشاريع العقارية بكافة أنواعها. وتأتي النمذجة المالية كأحد الركائز الأساسية لهذه الدورة، حيث يتدرب المشاركون على بناء نماذج مالية احترافية باستخدام برنامج Excel، تشمل تحليل الحساسية، تحليل السيناريوهات، احتساب صافي القيمة الحالية، ومعدل العائد الداخلي، بحيث يتمكن المتدرب من تقييم المشاريع الاستثمارية بدقة واحترافية عالية. وتساهم هذه الأدوات في تمكين المشاركين من اتخاذ قرارات مبنية على قراءة واقعية للسوق، وتحليل واضح للمخاطر، وتقدير صحيح للعوائد.</vt:lpstr>
      <vt:lpstr>كما تتناول الدورة الإطار التنظيمي للسوقين العقاري والمالي في المملكة العربية السعودية، والتعرف على دور الهيئات الرقابية مثل هيئة السوق المالية، الهيئة العامة للعقار، وهيئة تقييم، إضافة إلى فهم الأنظمة المتعلقة بالرهن العقاري، التمويل، ضوابط الشفافية، والحوكمة، وتأثيرها المباشر على عمليات الاستثمار واتخاذ القرار. إن هذه الدورة ليست مجرد برنامج تدريبي، بل هي رحلة معرفية متكاملة تهدف إلى تمكين المشاركين من قراءة وفهم العوامل الاقتصادية والمالية المعقدة، وتحويل البيانات إلى قرارات قابلة للتطبيق، وبناء رؤية تحليلية قوية تساعدهم على اكتشاف الفرص الاستثمارية الواعدة سواء في الأسواق المالية أو العقارية. ومن خلال الدراسة المتعمقة، النماذج العملية، التحليل الواقعي، وفهم البيئة الاقتصادية العالمية والمحلية، يصبح المتدرب قادراً على تقييم المخاطر، إدارة الأصول، تحليل الاتجاهات، وتقييم المشاريع العقارية والمالية بطريقة احترافية تتناسب مع متطلبات سوق اليوم.</vt:lpstr>
      <vt:lpstr>خلاصة:   تشكل هذه الدورة خطوة متقدمة نحو بناء قدرات تحليلية واستثمارية راسخة. فبعد 60 ساعة تدريبية، أصبح لدى المشاركين معرفة شاملة بالأدوات المالية، التحليل العقاري، النمذجة المالية، وفهم الأنظمة والمخاطر، مما يمكّنهم من خوض عالم الاستثمار بثقة، ورؤية واضحة، واحترافية عالية</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To Market  Strategy  PowerPoint  Template</dc:title>
  <dc:creator>Diana Isabel Marin Miguel</dc:creator>
  <cp:lastModifiedBy>سلسبيل المعهد</cp:lastModifiedBy>
  <cp:revision>64</cp:revision>
  <dcterms:created xsi:type="dcterms:W3CDTF">2022-02-02T10:42:00Z</dcterms:created>
  <dcterms:modified xsi:type="dcterms:W3CDTF">2025-12-11T09:36:37Z</dcterms:modified>
</cp:coreProperties>
</file>