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56" r:id="rId2"/>
    <p:sldId id="259" r:id="rId3"/>
    <p:sldId id="287" r:id="rId4"/>
    <p:sldId id="273" r:id="rId5"/>
    <p:sldId id="262" r:id="rId6"/>
  </p:sldIdLst>
  <p:sldSz cx="12192000" cy="6858000"/>
  <p:notesSz cx="6858000" cy="9144000"/>
  <p:defaultTextStyle>
    <a:defPPr>
      <a:defRPr lang="en-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203A"/>
    <a:srgbClr val="6B90BF"/>
    <a:srgbClr val="FFFFFF"/>
    <a:srgbClr val="1BA1BF"/>
    <a:srgbClr val="BEAFD6"/>
    <a:srgbClr val="134AD7"/>
    <a:srgbClr val="134A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87"/>
    <p:restoredTop sz="84462"/>
  </p:normalViewPr>
  <p:slideViewPr>
    <p:cSldViewPr snapToGrid="0" snapToObjects="1">
      <p:cViewPr varScale="1">
        <p:scale>
          <a:sx n="69" d="100"/>
          <a:sy n="69" d="100"/>
        </p:scale>
        <p:origin x="1334"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5DFA6-B08E-D84A-8691-C06ECDC78E83}" type="datetimeFigureOut">
              <a:rPr lang="en-CO" smtClean="0"/>
              <a:t>09/16/2025</a:t>
            </a:fld>
            <a:endParaRPr lang="en-C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6939BB-9CE2-F34A-9C77-48BDECDCB60A}" type="slidenum">
              <a:rPr lang="en-CO" smtClean="0"/>
              <a:t>‹#›</a:t>
            </a:fld>
            <a:endParaRPr lang="en-CO"/>
          </a:p>
        </p:txBody>
      </p:sp>
    </p:spTree>
    <p:extLst>
      <p:ext uri="{BB962C8B-B14F-4D97-AF65-F5344CB8AC3E}">
        <p14:creationId xmlns:p14="http://schemas.microsoft.com/office/powerpoint/2010/main" val="651164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ixabay.com/photos/startup-business-people-students-849805/"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O" dirty="0"/>
          </a:p>
        </p:txBody>
      </p:sp>
      <p:sp>
        <p:nvSpPr>
          <p:cNvPr id="4" name="Slide Number Placeholder 3"/>
          <p:cNvSpPr>
            <a:spLocks noGrp="1"/>
          </p:cNvSpPr>
          <p:nvPr>
            <p:ph type="sldNum" sz="quarter" idx="5"/>
          </p:nvPr>
        </p:nvSpPr>
        <p:spPr/>
        <p:txBody>
          <a:bodyPr/>
          <a:lstStyle/>
          <a:p>
            <a:fld id="{DD6939BB-9CE2-F34A-9C77-48BDECDCB60A}" type="slidenum">
              <a:rPr lang="en-CO" smtClean="0"/>
              <a:t>1</a:t>
            </a:fld>
            <a:endParaRPr lang="en-CO"/>
          </a:p>
        </p:txBody>
      </p:sp>
    </p:spTree>
    <p:extLst>
      <p:ext uri="{BB962C8B-B14F-4D97-AF65-F5344CB8AC3E}">
        <p14:creationId xmlns:p14="http://schemas.microsoft.com/office/powerpoint/2010/main" val="3419850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O" dirty="0"/>
          </a:p>
        </p:txBody>
      </p:sp>
      <p:sp>
        <p:nvSpPr>
          <p:cNvPr id="4" name="Slide Number Placeholder 3"/>
          <p:cNvSpPr>
            <a:spLocks noGrp="1"/>
          </p:cNvSpPr>
          <p:nvPr>
            <p:ph type="sldNum" sz="quarter" idx="5"/>
          </p:nvPr>
        </p:nvSpPr>
        <p:spPr/>
        <p:txBody>
          <a:bodyPr/>
          <a:lstStyle/>
          <a:p>
            <a:fld id="{DD6939BB-9CE2-F34A-9C77-48BDECDCB60A}" type="slidenum">
              <a:rPr lang="en-CO" smtClean="0"/>
              <a:t>2</a:t>
            </a:fld>
            <a:endParaRPr lang="en-CO"/>
          </a:p>
        </p:txBody>
      </p:sp>
    </p:spTree>
    <p:extLst>
      <p:ext uri="{BB962C8B-B14F-4D97-AF65-F5344CB8AC3E}">
        <p14:creationId xmlns:p14="http://schemas.microsoft.com/office/powerpoint/2010/main" val="4151439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F842A-C8D3-51C4-9365-37C33D927F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C00B1F-729C-0B60-DF75-96C903DD18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01CFA7-B0C9-9E51-D35B-6071F7DD338F}"/>
              </a:ext>
            </a:extLst>
          </p:cNvPr>
          <p:cNvSpPr>
            <a:spLocks noGrp="1"/>
          </p:cNvSpPr>
          <p:nvPr>
            <p:ph type="body" idx="1"/>
          </p:nvPr>
        </p:nvSpPr>
        <p:spPr/>
        <p:txBody>
          <a:bodyPr/>
          <a:lstStyle/>
          <a:p>
            <a:endParaRPr lang="en-CO" dirty="0"/>
          </a:p>
        </p:txBody>
      </p:sp>
      <p:sp>
        <p:nvSpPr>
          <p:cNvPr id="4" name="Slide Number Placeholder 3">
            <a:extLst>
              <a:ext uri="{FF2B5EF4-FFF2-40B4-BE49-F238E27FC236}">
                <a16:creationId xmlns:a16="http://schemas.microsoft.com/office/drawing/2014/main" id="{BD0542B7-699F-6130-EFD3-5FA9221668B2}"/>
              </a:ext>
            </a:extLst>
          </p:cNvPr>
          <p:cNvSpPr>
            <a:spLocks noGrp="1"/>
          </p:cNvSpPr>
          <p:nvPr>
            <p:ph type="sldNum" sz="quarter" idx="5"/>
          </p:nvPr>
        </p:nvSpPr>
        <p:spPr/>
        <p:txBody>
          <a:bodyPr/>
          <a:lstStyle/>
          <a:p>
            <a:fld id="{DD6939BB-9CE2-F34A-9C77-48BDECDCB60A}" type="slidenum">
              <a:rPr lang="en-CO" smtClean="0"/>
              <a:t>3</a:t>
            </a:fld>
            <a:endParaRPr lang="en-CO"/>
          </a:p>
        </p:txBody>
      </p:sp>
    </p:spTree>
    <p:extLst>
      <p:ext uri="{BB962C8B-B14F-4D97-AF65-F5344CB8AC3E}">
        <p14:creationId xmlns:p14="http://schemas.microsoft.com/office/powerpoint/2010/main" val="4224547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O" dirty="0"/>
              <a:t>Photo by </a:t>
            </a:r>
            <a:r>
              <a:rPr lang="en-CO" dirty="0">
                <a:hlinkClick r:id="rId3"/>
              </a:rPr>
              <a:t>StartUpStockPhotos on Pixabay</a:t>
            </a:r>
            <a:endParaRPr lang="en-CO" dirty="0"/>
          </a:p>
          <a:p>
            <a:endParaRPr lang="en-CO" dirty="0"/>
          </a:p>
        </p:txBody>
      </p:sp>
      <p:sp>
        <p:nvSpPr>
          <p:cNvPr id="4" name="Slide Number Placeholder 3"/>
          <p:cNvSpPr>
            <a:spLocks noGrp="1"/>
          </p:cNvSpPr>
          <p:nvPr>
            <p:ph type="sldNum" sz="quarter" idx="5"/>
          </p:nvPr>
        </p:nvSpPr>
        <p:spPr/>
        <p:txBody>
          <a:bodyPr/>
          <a:lstStyle/>
          <a:p>
            <a:fld id="{DD6939BB-9CE2-F34A-9C77-48BDECDCB60A}" type="slidenum">
              <a:rPr lang="en-CO" smtClean="0"/>
              <a:t>4</a:t>
            </a:fld>
            <a:endParaRPr lang="en-CO"/>
          </a:p>
        </p:txBody>
      </p:sp>
    </p:spTree>
    <p:extLst>
      <p:ext uri="{BB962C8B-B14F-4D97-AF65-F5344CB8AC3E}">
        <p14:creationId xmlns:p14="http://schemas.microsoft.com/office/powerpoint/2010/main" val="448166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O" dirty="0"/>
          </a:p>
        </p:txBody>
      </p:sp>
      <p:sp>
        <p:nvSpPr>
          <p:cNvPr id="4" name="Slide Number Placeholder 3"/>
          <p:cNvSpPr>
            <a:spLocks noGrp="1"/>
          </p:cNvSpPr>
          <p:nvPr>
            <p:ph type="sldNum" sz="quarter" idx="5"/>
          </p:nvPr>
        </p:nvSpPr>
        <p:spPr/>
        <p:txBody>
          <a:bodyPr/>
          <a:lstStyle/>
          <a:p>
            <a:fld id="{DD6939BB-9CE2-F34A-9C77-48BDECDCB60A}" type="slidenum">
              <a:rPr lang="en-CO" smtClean="0"/>
              <a:t>5</a:t>
            </a:fld>
            <a:endParaRPr lang="en-CO"/>
          </a:p>
        </p:txBody>
      </p:sp>
    </p:spTree>
    <p:extLst>
      <p:ext uri="{BB962C8B-B14F-4D97-AF65-F5344CB8AC3E}">
        <p14:creationId xmlns:p14="http://schemas.microsoft.com/office/powerpoint/2010/main" val="1701806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C667F-CE1A-E541-9B2A-E027DCAA0DA8}"/>
              </a:ext>
            </a:extLst>
          </p:cNvPr>
          <p:cNvSpPr>
            <a:spLocks noGrp="1"/>
          </p:cNvSpPr>
          <p:nvPr>
            <p:ph type="ctrTitle"/>
          </p:nvPr>
        </p:nvSpPr>
        <p:spPr>
          <a:xfrm>
            <a:off x="1524000" y="1122363"/>
            <a:ext cx="6142892" cy="2387600"/>
          </a:xfrm>
        </p:spPr>
        <p:txBody>
          <a:bodyPr anchor="b">
            <a:normAutofit/>
          </a:bodyPr>
          <a:lstStyle>
            <a:lvl1pPr algn="l">
              <a:defRPr sz="4400"/>
            </a:lvl1pPr>
          </a:lstStyle>
          <a:p>
            <a:r>
              <a:rPr lang="en-US" dirty="0"/>
              <a:t>Click to edit Master title style</a:t>
            </a:r>
            <a:endParaRPr lang="en-CO" dirty="0"/>
          </a:p>
        </p:txBody>
      </p:sp>
      <p:sp>
        <p:nvSpPr>
          <p:cNvPr id="3" name="Subtitle 2">
            <a:extLst>
              <a:ext uri="{FF2B5EF4-FFF2-40B4-BE49-F238E27FC236}">
                <a16:creationId xmlns:a16="http://schemas.microsoft.com/office/drawing/2014/main" id="{BA5A4830-FC19-8A4C-8FDC-7F57F62AD3F6}"/>
              </a:ext>
            </a:extLst>
          </p:cNvPr>
          <p:cNvSpPr>
            <a:spLocks noGrp="1"/>
          </p:cNvSpPr>
          <p:nvPr>
            <p:ph type="subTitle" idx="1"/>
          </p:nvPr>
        </p:nvSpPr>
        <p:spPr>
          <a:xfrm>
            <a:off x="1524000" y="3602038"/>
            <a:ext cx="614289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O"/>
          </a:p>
        </p:txBody>
      </p:sp>
      <p:sp>
        <p:nvSpPr>
          <p:cNvPr id="31" name="Freeform 30">
            <a:extLst>
              <a:ext uri="{FF2B5EF4-FFF2-40B4-BE49-F238E27FC236}">
                <a16:creationId xmlns:a16="http://schemas.microsoft.com/office/drawing/2014/main" id="{CC4ECA3F-DD42-514D-A21E-DA1A0277102A}"/>
              </a:ext>
            </a:extLst>
          </p:cNvPr>
          <p:cNvSpPr/>
          <p:nvPr userDrawn="1"/>
        </p:nvSpPr>
        <p:spPr>
          <a:xfrm>
            <a:off x="10191807" y="3567514"/>
            <a:ext cx="2000193" cy="2343373"/>
          </a:xfrm>
          <a:custGeom>
            <a:avLst/>
            <a:gdLst>
              <a:gd name="connsiteX0" fmla="*/ 1171686 w 2000193"/>
              <a:gd name="connsiteY0" fmla="*/ 0 h 2343373"/>
              <a:gd name="connsiteX1" fmla="*/ 2000193 w 2000193"/>
              <a:gd name="connsiteY1" fmla="*/ 828507 h 2343373"/>
              <a:gd name="connsiteX2" fmla="*/ 2000193 w 2000193"/>
              <a:gd name="connsiteY2" fmla="*/ 1514866 h 2343373"/>
              <a:gd name="connsiteX3" fmla="*/ 1171686 w 2000193"/>
              <a:gd name="connsiteY3" fmla="*/ 2343373 h 2343373"/>
              <a:gd name="connsiteX4" fmla="*/ 0 w 2000193"/>
              <a:gd name="connsiteY4" fmla="*/ 1171687 h 2343373"/>
              <a:gd name="connsiteX5" fmla="*/ 1171686 w 2000193"/>
              <a:gd name="connsiteY5" fmla="*/ 0 h 234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193" h="2343373">
                <a:moveTo>
                  <a:pt x="1171686" y="0"/>
                </a:moveTo>
                <a:lnTo>
                  <a:pt x="2000193" y="828507"/>
                </a:lnTo>
                <a:lnTo>
                  <a:pt x="2000193" y="1514866"/>
                </a:lnTo>
                <a:lnTo>
                  <a:pt x="1171686" y="2343373"/>
                </a:lnTo>
                <a:lnTo>
                  <a:pt x="0" y="1171687"/>
                </a:lnTo>
                <a:lnTo>
                  <a:pt x="117168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0" name="Freeform 29">
            <a:extLst>
              <a:ext uri="{FF2B5EF4-FFF2-40B4-BE49-F238E27FC236}">
                <a16:creationId xmlns:a16="http://schemas.microsoft.com/office/drawing/2014/main" id="{A46B36D7-E718-BA4C-B2AF-DD8C95156B45}"/>
              </a:ext>
            </a:extLst>
          </p:cNvPr>
          <p:cNvSpPr/>
          <p:nvPr userDrawn="1"/>
        </p:nvSpPr>
        <p:spPr>
          <a:xfrm>
            <a:off x="7525456" y="4237747"/>
            <a:ext cx="3892942" cy="2620253"/>
          </a:xfrm>
          <a:custGeom>
            <a:avLst/>
            <a:gdLst>
              <a:gd name="connsiteX0" fmla="*/ 1946471 w 3892942"/>
              <a:gd name="connsiteY0" fmla="*/ 0 h 2620253"/>
              <a:gd name="connsiteX1" fmla="*/ 3892942 w 3892942"/>
              <a:gd name="connsiteY1" fmla="*/ 1946471 h 2620253"/>
              <a:gd name="connsiteX2" fmla="*/ 3219160 w 3892942"/>
              <a:gd name="connsiteY2" fmla="*/ 2620253 h 2620253"/>
              <a:gd name="connsiteX3" fmla="*/ 673782 w 3892942"/>
              <a:gd name="connsiteY3" fmla="*/ 2620253 h 2620253"/>
              <a:gd name="connsiteX4" fmla="*/ 0 w 3892942"/>
              <a:gd name="connsiteY4" fmla="*/ 1946471 h 2620253"/>
              <a:gd name="connsiteX5" fmla="*/ 1946471 w 3892942"/>
              <a:gd name="connsiteY5" fmla="*/ 0 h 2620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2942" h="2620253">
                <a:moveTo>
                  <a:pt x="1946471" y="0"/>
                </a:moveTo>
                <a:lnTo>
                  <a:pt x="3892942" y="1946471"/>
                </a:lnTo>
                <a:lnTo>
                  <a:pt x="3219160" y="2620253"/>
                </a:lnTo>
                <a:lnTo>
                  <a:pt x="673782" y="2620253"/>
                </a:lnTo>
                <a:lnTo>
                  <a:pt x="0" y="1946471"/>
                </a:lnTo>
                <a:lnTo>
                  <a:pt x="1946471"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9" name="Freeform 28">
            <a:extLst>
              <a:ext uri="{FF2B5EF4-FFF2-40B4-BE49-F238E27FC236}">
                <a16:creationId xmlns:a16="http://schemas.microsoft.com/office/drawing/2014/main" id="{58B6BFB9-F10D-9349-B40D-276590BF1521}"/>
              </a:ext>
            </a:extLst>
          </p:cNvPr>
          <p:cNvSpPr/>
          <p:nvPr userDrawn="1"/>
        </p:nvSpPr>
        <p:spPr>
          <a:xfrm>
            <a:off x="5051667" y="5085115"/>
            <a:ext cx="2338920" cy="1772885"/>
          </a:xfrm>
          <a:custGeom>
            <a:avLst/>
            <a:gdLst>
              <a:gd name="connsiteX0" fmla="*/ 1171687 w 2338920"/>
              <a:gd name="connsiteY0" fmla="*/ 0 h 1772885"/>
              <a:gd name="connsiteX1" fmla="*/ 2338920 w 2338920"/>
              <a:gd name="connsiteY1" fmla="*/ 1167233 h 1772885"/>
              <a:gd name="connsiteX2" fmla="*/ 1733269 w 2338920"/>
              <a:gd name="connsiteY2" fmla="*/ 1772885 h 1772885"/>
              <a:gd name="connsiteX3" fmla="*/ 601199 w 2338920"/>
              <a:gd name="connsiteY3" fmla="*/ 1772885 h 1772885"/>
              <a:gd name="connsiteX4" fmla="*/ 0 w 2338920"/>
              <a:gd name="connsiteY4" fmla="*/ 1171686 h 1772885"/>
              <a:gd name="connsiteX5" fmla="*/ 1171687 w 2338920"/>
              <a:gd name="connsiteY5" fmla="*/ 0 h 177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8920" h="1772885">
                <a:moveTo>
                  <a:pt x="1171687" y="0"/>
                </a:moveTo>
                <a:lnTo>
                  <a:pt x="2338920" y="1167233"/>
                </a:lnTo>
                <a:lnTo>
                  <a:pt x="1733269" y="1772885"/>
                </a:lnTo>
                <a:lnTo>
                  <a:pt x="601199" y="1772885"/>
                </a:lnTo>
                <a:lnTo>
                  <a:pt x="0" y="1171686"/>
                </a:lnTo>
                <a:lnTo>
                  <a:pt x="117168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8" name="Freeform 27">
            <a:extLst>
              <a:ext uri="{FF2B5EF4-FFF2-40B4-BE49-F238E27FC236}">
                <a16:creationId xmlns:a16="http://schemas.microsoft.com/office/drawing/2014/main" id="{34881754-7E9B-DD4B-A90E-9900F6327C02}"/>
              </a:ext>
            </a:extLst>
          </p:cNvPr>
          <p:cNvSpPr/>
          <p:nvPr userDrawn="1"/>
        </p:nvSpPr>
        <p:spPr>
          <a:xfrm>
            <a:off x="11485203" y="5331125"/>
            <a:ext cx="706797" cy="1413594"/>
          </a:xfrm>
          <a:custGeom>
            <a:avLst/>
            <a:gdLst>
              <a:gd name="connsiteX0" fmla="*/ 706797 w 706797"/>
              <a:gd name="connsiteY0" fmla="*/ 0 h 1413594"/>
              <a:gd name="connsiteX1" fmla="*/ 706797 w 706797"/>
              <a:gd name="connsiteY1" fmla="*/ 1413594 h 1413594"/>
              <a:gd name="connsiteX2" fmla="*/ 0 w 706797"/>
              <a:gd name="connsiteY2" fmla="*/ 706797 h 1413594"/>
              <a:gd name="connsiteX3" fmla="*/ 706797 w 706797"/>
              <a:gd name="connsiteY3" fmla="*/ 0 h 1413594"/>
            </a:gdLst>
            <a:ahLst/>
            <a:cxnLst>
              <a:cxn ang="0">
                <a:pos x="connsiteX0" y="connsiteY0"/>
              </a:cxn>
              <a:cxn ang="0">
                <a:pos x="connsiteX1" y="connsiteY1"/>
              </a:cxn>
              <a:cxn ang="0">
                <a:pos x="connsiteX2" y="connsiteY2"/>
              </a:cxn>
              <a:cxn ang="0">
                <a:pos x="connsiteX3" y="connsiteY3"/>
              </a:cxn>
            </a:cxnLst>
            <a:rect l="l" t="t" r="r" b="b"/>
            <a:pathLst>
              <a:path w="706797" h="1413594">
                <a:moveTo>
                  <a:pt x="706797" y="0"/>
                </a:moveTo>
                <a:lnTo>
                  <a:pt x="706797" y="1413594"/>
                </a:lnTo>
                <a:lnTo>
                  <a:pt x="0" y="706797"/>
                </a:lnTo>
                <a:lnTo>
                  <a:pt x="706797"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5" name="Freeform 34">
            <a:extLst>
              <a:ext uri="{FF2B5EF4-FFF2-40B4-BE49-F238E27FC236}">
                <a16:creationId xmlns:a16="http://schemas.microsoft.com/office/drawing/2014/main" id="{DCCAC2C6-9B2E-7F4C-BB4B-14B1004DE92A}"/>
              </a:ext>
            </a:extLst>
          </p:cNvPr>
          <p:cNvSpPr/>
          <p:nvPr userDrawn="1"/>
        </p:nvSpPr>
        <p:spPr>
          <a:xfrm>
            <a:off x="0" y="0"/>
            <a:ext cx="1188174" cy="1105273"/>
          </a:xfrm>
          <a:custGeom>
            <a:avLst/>
            <a:gdLst>
              <a:gd name="connsiteX0" fmla="*/ 0 w 1188174"/>
              <a:gd name="connsiteY0" fmla="*/ 0 h 1105273"/>
              <a:gd name="connsiteX1" fmla="*/ 1118200 w 1188174"/>
              <a:gd name="connsiteY1" fmla="*/ 0 h 1105273"/>
              <a:gd name="connsiteX2" fmla="*/ 1188174 w 1188174"/>
              <a:gd name="connsiteY2" fmla="*/ 69974 h 1105273"/>
              <a:gd name="connsiteX3" fmla="*/ 152875 w 1188174"/>
              <a:gd name="connsiteY3" fmla="*/ 1105273 h 1105273"/>
              <a:gd name="connsiteX4" fmla="*/ 0 w 1188174"/>
              <a:gd name="connsiteY4" fmla="*/ 952398 h 1105273"/>
              <a:gd name="connsiteX5" fmla="*/ 0 w 1188174"/>
              <a:gd name="connsiteY5" fmla="*/ 0 h 1105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174" h="1105273">
                <a:moveTo>
                  <a:pt x="0" y="0"/>
                </a:moveTo>
                <a:lnTo>
                  <a:pt x="1118200" y="0"/>
                </a:lnTo>
                <a:lnTo>
                  <a:pt x="1188174" y="69974"/>
                </a:lnTo>
                <a:lnTo>
                  <a:pt x="152875" y="1105273"/>
                </a:lnTo>
                <a:lnTo>
                  <a:pt x="0" y="95239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Tree>
    <p:extLst>
      <p:ext uri="{BB962C8B-B14F-4D97-AF65-F5344CB8AC3E}">
        <p14:creationId xmlns:p14="http://schemas.microsoft.com/office/powerpoint/2010/main" val="2927939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1F17-2196-3F48-9258-33B3C3EE47B2}"/>
              </a:ext>
            </a:extLst>
          </p:cNvPr>
          <p:cNvSpPr>
            <a:spLocks noGrp="1"/>
          </p:cNvSpPr>
          <p:nvPr>
            <p:ph type="title"/>
          </p:nvPr>
        </p:nvSpPr>
        <p:spPr/>
        <p:txBody>
          <a:bodyPr/>
          <a:lstStyle>
            <a:lvl1pPr algn="ctr">
              <a:defRPr/>
            </a:lvl1pPr>
          </a:lstStyle>
          <a:p>
            <a:r>
              <a:rPr lang="en-US"/>
              <a:t>Click to edit Master title style</a:t>
            </a:r>
            <a:endParaRPr lang="en-CO"/>
          </a:p>
        </p:txBody>
      </p:sp>
      <p:sp>
        <p:nvSpPr>
          <p:cNvPr id="3" name="Freeform 2">
            <a:extLst>
              <a:ext uri="{FF2B5EF4-FFF2-40B4-BE49-F238E27FC236}">
                <a16:creationId xmlns:a16="http://schemas.microsoft.com/office/drawing/2014/main" id="{01CE63C3-31CC-5F48-A1C7-F4E56BF21150}"/>
              </a:ext>
            </a:extLst>
          </p:cNvPr>
          <p:cNvSpPr/>
          <p:nvPr userDrawn="1"/>
        </p:nvSpPr>
        <p:spPr>
          <a:xfrm>
            <a:off x="1" y="0"/>
            <a:ext cx="1438573" cy="1772170"/>
          </a:xfrm>
          <a:custGeom>
            <a:avLst/>
            <a:gdLst>
              <a:gd name="connsiteX0" fmla="*/ 0 w 1438573"/>
              <a:gd name="connsiteY0" fmla="*/ 0 h 1772170"/>
              <a:gd name="connsiteX1" fmla="*/ 1104975 w 1438573"/>
              <a:gd name="connsiteY1" fmla="*/ 0 h 1772170"/>
              <a:gd name="connsiteX2" fmla="*/ 1438573 w 1438573"/>
              <a:gd name="connsiteY2" fmla="*/ 333598 h 1772170"/>
              <a:gd name="connsiteX3" fmla="*/ 0 w 1438573"/>
              <a:gd name="connsiteY3" fmla="*/ 1772170 h 1772170"/>
              <a:gd name="connsiteX4" fmla="*/ 0 w 1438573"/>
              <a:gd name="connsiteY4" fmla="*/ 0 h 1772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573" h="1772170">
                <a:moveTo>
                  <a:pt x="0" y="0"/>
                </a:moveTo>
                <a:lnTo>
                  <a:pt x="1104975" y="0"/>
                </a:lnTo>
                <a:lnTo>
                  <a:pt x="1438573" y="333598"/>
                </a:lnTo>
                <a:lnTo>
                  <a:pt x="0" y="177217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4" name="Freeform 3">
            <a:extLst>
              <a:ext uri="{FF2B5EF4-FFF2-40B4-BE49-F238E27FC236}">
                <a16:creationId xmlns:a16="http://schemas.microsoft.com/office/drawing/2014/main" id="{3DFE5AFC-FAC3-DA43-8D63-58DF36D3BDDB}"/>
              </a:ext>
            </a:extLst>
          </p:cNvPr>
          <p:cNvSpPr/>
          <p:nvPr userDrawn="1"/>
        </p:nvSpPr>
        <p:spPr>
          <a:xfrm>
            <a:off x="1322847" y="0"/>
            <a:ext cx="1128287" cy="564144"/>
          </a:xfrm>
          <a:custGeom>
            <a:avLst/>
            <a:gdLst>
              <a:gd name="connsiteX0" fmla="*/ 0 w 1128287"/>
              <a:gd name="connsiteY0" fmla="*/ 0 h 564144"/>
              <a:gd name="connsiteX1" fmla="*/ 1128287 w 1128287"/>
              <a:gd name="connsiteY1" fmla="*/ 0 h 564144"/>
              <a:gd name="connsiteX2" fmla="*/ 564144 w 1128287"/>
              <a:gd name="connsiteY2" fmla="*/ 564144 h 564144"/>
              <a:gd name="connsiteX3" fmla="*/ 0 w 1128287"/>
              <a:gd name="connsiteY3" fmla="*/ 0 h 564144"/>
            </a:gdLst>
            <a:ahLst/>
            <a:cxnLst>
              <a:cxn ang="0">
                <a:pos x="connsiteX0" y="connsiteY0"/>
              </a:cxn>
              <a:cxn ang="0">
                <a:pos x="connsiteX1" y="connsiteY1"/>
              </a:cxn>
              <a:cxn ang="0">
                <a:pos x="connsiteX2" y="connsiteY2"/>
              </a:cxn>
              <a:cxn ang="0">
                <a:pos x="connsiteX3" y="connsiteY3"/>
              </a:cxn>
            </a:cxnLst>
            <a:rect l="l" t="t" r="r" b="b"/>
            <a:pathLst>
              <a:path w="1128287" h="564144">
                <a:moveTo>
                  <a:pt x="0" y="0"/>
                </a:moveTo>
                <a:lnTo>
                  <a:pt x="1128287" y="0"/>
                </a:lnTo>
                <a:lnTo>
                  <a:pt x="564144" y="564144"/>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5" name="Freeform 4">
            <a:extLst>
              <a:ext uri="{FF2B5EF4-FFF2-40B4-BE49-F238E27FC236}">
                <a16:creationId xmlns:a16="http://schemas.microsoft.com/office/drawing/2014/main" id="{D122D709-591D-4B43-8416-4784FE878009}"/>
              </a:ext>
            </a:extLst>
          </p:cNvPr>
          <p:cNvSpPr/>
          <p:nvPr userDrawn="1"/>
        </p:nvSpPr>
        <p:spPr>
          <a:xfrm>
            <a:off x="11415416" y="4383069"/>
            <a:ext cx="800310" cy="1012007"/>
          </a:xfrm>
          <a:custGeom>
            <a:avLst/>
            <a:gdLst>
              <a:gd name="connsiteX0" fmla="*/ 506004 w 800310"/>
              <a:gd name="connsiteY0" fmla="*/ 0 h 1012007"/>
              <a:gd name="connsiteX1" fmla="*/ 800310 w 800310"/>
              <a:gd name="connsiteY1" fmla="*/ 294307 h 1012007"/>
              <a:gd name="connsiteX2" fmla="*/ 800310 w 800310"/>
              <a:gd name="connsiteY2" fmla="*/ 717701 h 1012007"/>
              <a:gd name="connsiteX3" fmla="*/ 506004 w 800310"/>
              <a:gd name="connsiteY3" fmla="*/ 1012007 h 1012007"/>
              <a:gd name="connsiteX4" fmla="*/ 0 w 800310"/>
              <a:gd name="connsiteY4" fmla="*/ 506004 h 1012007"/>
              <a:gd name="connsiteX5" fmla="*/ 506004 w 800310"/>
              <a:gd name="connsiteY5" fmla="*/ 0 h 101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310" h="1012007">
                <a:moveTo>
                  <a:pt x="506004" y="0"/>
                </a:moveTo>
                <a:lnTo>
                  <a:pt x="800310" y="294307"/>
                </a:lnTo>
                <a:lnTo>
                  <a:pt x="800310" y="717701"/>
                </a:lnTo>
                <a:lnTo>
                  <a:pt x="506004" y="1012007"/>
                </a:lnTo>
                <a:lnTo>
                  <a:pt x="0" y="506004"/>
                </a:lnTo>
                <a:lnTo>
                  <a:pt x="50600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6" name="Freeform 5">
            <a:extLst>
              <a:ext uri="{FF2B5EF4-FFF2-40B4-BE49-F238E27FC236}">
                <a16:creationId xmlns:a16="http://schemas.microsoft.com/office/drawing/2014/main" id="{B8FAFAE9-0E74-B345-A19A-C4DA306FE69C}"/>
              </a:ext>
            </a:extLst>
          </p:cNvPr>
          <p:cNvSpPr/>
          <p:nvPr userDrawn="1"/>
        </p:nvSpPr>
        <p:spPr>
          <a:xfrm>
            <a:off x="10690102" y="5332376"/>
            <a:ext cx="1525625" cy="1525625"/>
          </a:xfrm>
          <a:custGeom>
            <a:avLst/>
            <a:gdLst>
              <a:gd name="connsiteX0" fmla="*/ 1525625 w 1525625"/>
              <a:gd name="connsiteY0" fmla="*/ 0 h 1525625"/>
              <a:gd name="connsiteX1" fmla="*/ 1525625 w 1525625"/>
              <a:gd name="connsiteY1" fmla="*/ 1525625 h 1525625"/>
              <a:gd name="connsiteX2" fmla="*/ 0 w 1525625"/>
              <a:gd name="connsiteY2" fmla="*/ 1525625 h 1525625"/>
              <a:gd name="connsiteX3" fmla="*/ 1525625 w 1525625"/>
              <a:gd name="connsiteY3" fmla="*/ 0 h 1525625"/>
            </a:gdLst>
            <a:ahLst/>
            <a:cxnLst>
              <a:cxn ang="0">
                <a:pos x="connsiteX0" y="connsiteY0"/>
              </a:cxn>
              <a:cxn ang="0">
                <a:pos x="connsiteX1" y="connsiteY1"/>
              </a:cxn>
              <a:cxn ang="0">
                <a:pos x="connsiteX2" y="connsiteY2"/>
              </a:cxn>
              <a:cxn ang="0">
                <a:pos x="connsiteX3" y="connsiteY3"/>
              </a:cxn>
            </a:cxnLst>
            <a:rect l="l" t="t" r="r" b="b"/>
            <a:pathLst>
              <a:path w="1525625" h="1525625">
                <a:moveTo>
                  <a:pt x="1525625" y="0"/>
                </a:moveTo>
                <a:lnTo>
                  <a:pt x="1525625" y="1525625"/>
                </a:lnTo>
                <a:lnTo>
                  <a:pt x="0" y="1525625"/>
                </a:lnTo>
                <a:lnTo>
                  <a:pt x="1525625" y="0"/>
                </a:lnTo>
                <a:close/>
              </a:path>
            </a:pathLst>
          </a:cu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Tree>
    <p:extLst>
      <p:ext uri="{BB962C8B-B14F-4D97-AF65-F5344CB8AC3E}">
        <p14:creationId xmlns:p14="http://schemas.microsoft.com/office/powerpoint/2010/main" val="2204906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2227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80526-8845-1D40-8CDD-BA072A6259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O"/>
          </a:p>
        </p:txBody>
      </p:sp>
      <p:sp>
        <p:nvSpPr>
          <p:cNvPr id="3" name="Content Placeholder 2">
            <a:extLst>
              <a:ext uri="{FF2B5EF4-FFF2-40B4-BE49-F238E27FC236}">
                <a16:creationId xmlns:a16="http://schemas.microsoft.com/office/drawing/2014/main" id="{46EFCD2D-4032-384A-B6D8-0F75858ABD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4" name="Text Placeholder 3">
            <a:extLst>
              <a:ext uri="{FF2B5EF4-FFF2-40B4-BE49-F238E27FC236}">
                <a16:creationId xmlns:a16="http://schemas.microsoft.com/office/drawing/2014/main" id="{5E355672-DF2C-4D42-BAE3-A91BB57017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04997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CCDA9-2451-A54E-8575-7D0C12F517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O"/>
          </a:p>
        </p:txBody>
      </p:sp>
      <p:sp>
        <p:nvSpPr>
          <p:cNvPr id="3" name="Picture Placeholder 2">
            <a:extLst>
              <a:ext uri="{FF2B5EF4-FFF2-40B4-BE49-F238E27FC236}">
                <a16:creationId xmlns:a16="http://schemas.microsoft.com/office/drawing/2014/main" id="{077E04AC-AE9B-3948-BE53-FA4162F42D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O"/>
          </a:p>
        </p:txBody>
      </p:sp>
      <p:sp>
        <p:nvSpPr>
          <p:cNvPr id="4" name="Text Placeholder 3">
            <a:extLst>
              <a:ext uri="{FF2B5EF4-FFF2-40B4-BE49-F238E27FC236}">
                <a16:creationId xmlns:a16="http://schemas.microsoft.com/office/drawing/2014/main" id="{7E7C0B5A-E0C1-2349-82BF-9DCE78E298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31769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05B26-55FE-D14D-B63B-A7C2638E27C2}"/>
              </a:ext>
            </a:extLst>
          </p:cNvPr>
          <p:cNvSpPr>
            <a:spLocks noGrp="1"/>
          </p:cNvSpPr>
          <p:nvPr>
            <p:ph type="title"/>
          </p:nvPr>
        </p:nvSpPr>
        <p:spPr/>
        <p:txBody>
          <a:bodyPr/>
          <a:lstStyle/>
          <a:p>
            <a:r>
              <a:rPr lang="en-US"/>
              <a:t>Click to edit Master title style</a:t>
            </a:r>
            <a:endParaRPr lang="en-CO"/>
          </a:p>
        </p:txBody>
      </p:sp>
      <p:sp>
        <p:nvSpPr>
          <p:cNvPr id="3" name="Vertical Text Placeholder 2">
            <a:extLst>
              <a:ext uri="{FF2B5EF4-FFF2-40B4-BE49-F238E27FC236}">
                <a16:creationId xmlns:a16="http://schemas.microsoft.com/office/drawing/2014/main" id="{848F4A74-900A-0F4E-A600-7A7BE5F034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Tree>
    <p:extLst>
      <p:ext uri="{BB962C8B-B14F-4D97-AF65-F5344CB8AC3E}">
        <p14:creationId xmlns:p14="http://schemas.microsoft.com/office/powerpoint/2010/main" val="2489161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904FAE-EE2A-D14F-B9B6-C95CD00FCA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O"/>
          </a:p>
        </p:txBody>
      </p:sp>
      <p:sp>
        <p:nvSpPr>
          <p:cNvPr id="3" name="Vertical Text Placeholder 2">
            <a:extLst>
              <a:ext uri="{FF2B5EF4-FFF2-40B4-BE49-F238E27FC236}">
                <a16:creationId xmlns:a16="http://schemas.microsoft.com/office/drawing/2014/main" id="{D50D38FA-44BE-A145-881B-15E38C09F4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Tree>
    <p:extLst>
      <p:ext uri="{BB962C8B-B14F-4D97-AF65-F5344CB8AC3E}">
        <p14:creationId xmlns:p14="http://schemas.microsoft.com/office/powerpoint/2010/main" val="464903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97CF5-1719-F64E-AB5F-83853516E408}"/>
              </a:ext>
            </a:extLst>
          </p:cNvPr>
          <p:cNvSpPr>
            <a:spLocks noGrp="1"/>
          </p:cNvSpPr>
          <p:nvPr>
            <p:ph type="title"/>
          </p:nvPr>
        </p:nvSpPr>
        <p:spPr/>
        <p:txBody>
          <a:bodyPr/>
          <a:lstStyle/>
          <a:p>
            <a:r>
              <a:rPr lang="en-US"/>
              <a:t>Click to edit Master title style</a:t>
            </a:r>
            <a:endParaRPr lang="en-CO"/>
          </a:p>
        </p:txBody>
      </p:sp>
      <p:sp>
        <p:nvSpPr>
          <p:cNvPr id="3" name="Content Placeholder 2">
            <a:extLst>
              <a:ext uri="{FF2B5EF4-FFF2-40B4-BE49-F238E27FC236}">
                <a16:creationId xmlns:a16="http://schemas.microsoft.com/office/drawing/2014/main" id="{A467B130-66CC-A24F-B3C3-A6860E44FD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7" name="Freeform 6">
            <a:extLst>
              <a:ext uri="{FF2B5EF4-FFF2-40B4-BE49-F238E27FC236}">
                <a16:creationId xmlns:a16="http://schemas.microsoft.com/office/drawing/2014/main" id="{59E838ED-36C3-024B-9066-D9F723F00809}"/>
              </a:ext>
            </a:extLst>
          </p:cNvPr>
          <p:cNvSpPr/>
          <p:nvPr userDrawn="1"/>
        </p:nvSpPr>
        <p:spPr>
          <a:xfrm>
            <a:off x="1" y="4718811"/>
            <a:ext cx="968081" cy="1936162"/>
          </a:xfrm>
          <a:custGeom>
            <a:avLst/>
            <a:gdLst>
              <a:gd name="connsiteX0" fmla="*/ 0 w 968081"/>
              <a:gd name="connsiteY0" fmla="*/ 0 h 1936162"/>
              <a:gd name="connsiteX1" fmla="*/ 968081 w 968081"/>
              <a:gd name="connsiteY1" fmla="*/ 968081 h 1936162"/>
              <a:gd name="connsiteX2" fmla="*/ 0 w 968081"/>
              <a:gd name="connsiteY2" fmla="*/ 1936162 h 1936162"/>
              <a:gd name="connsiteX3" fmla="*/ 0 w 968081"/>
              <a:gd name="connsiteY3" fmla="*/ 0 h 1936162"/>
            </a:gdLst>
            <a:ahLst/>
            <a:cxnLst>
              <a:cxn ang="0">
                <a:pos x="connsiteX0" y="connsiteY0"/>
              </a:cxn>
              <a:cxn ang="0">
                <a:pos x="connsiteX1" y="connsiteY1"/>
              </a:cxn>
              <a:cxn ang="0">
                <a:pos x="connsiteX2" y="connsiteY2"/>
              </a:cxn>
              <a:cxn ang="0">
                <a:pos x="connsiteX3" y="connsiteY3"/>
              </a:cxn>
            </a:cxnLst>
            <a:rect l="l" t="t" r="r" b="b"/>
            <a:pathLst>
              <a:path w="968081" h="1936162">
                <a:moveTo>
                  <a:pt x="0" y="0"/>
                </a:moveTo>
                <a:lnTo>
                  <a:pt x="968081" y="968081"/>
                </a:lnTo>
                <a:lnTo>
                  <a:pt x="0" y="1936162"/>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8" name="Freeform 7">
            <a:extLst>
              <a:ext uri="{FF2B5EF4-FFF2-40B4-BE49-F238E27FC236}">
                <a16:creationId xmlns:a16="http://schemas.microsoft.com/office/drawing/2014/main" id="{4517EDFB-37F8-444D-BAB9-C971F440AFF3}"/>
              </a:ext>
            </a:extLst>
          </p:cNvPr>
          <p:cNvSpPr/>
          <p:nvPr userDrawn="1"/>
        </p:nvSpPr>
        <p:spPr>
          <a:xfrm>
            <a:off x="0" y="6042069"/>
            <a:ext cx="1623318" cy="815931"/>
          </a:xfrm>
          <a:custGeom>
            <a:avLst/>
            <a:gdLst>
              <a:gd name="connsiteX0" fmla="*/ 807387 w 1623318"/>
              <a:gd name="connsiteY0" fmla="*/ 0 h 815931"/>
              <a:gd name="connsiteX1" fmla="*/ 1623318 w 1623318"/>
              <a:gd name="connsiteY1" fmla="*/ 815931 h 815931"/>
              <a:gd name="connsiteX2" fmla="*/ 0 w 1623318"/>
              <a:gd name="connsiteY2" fmla="*/ 815931 h 815931"/>
              <a:gd name="connsiteX3" fmla="*/ 0 w 1623318"/>
              <a:gd name="connsiteY3" fmla="*/ 807387 h 815931"/>
              <a:gd name="connsiteX4" fmla="*/ 807387 w 1623318"/>
              <a:gd name="connsiteY4" fmla="*/ 0 h 815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3318" h="815931">
                <a:moveTo>
                  <a:pt x="807387" y="0"/>
                </a:moveTo>
                <a:lnTo>
                  <a:pt x="1623318" y="815931"/>
                </a:lnTo>
                <a:lnTo>
                  <a:pt x="0" y="815931"/>
                </a:lnTo>
                <a:lnTo>
                  <a:pt x="0" y="807387"/>
                </a:lnTo>
                <a:lnTo>
                  <a:pt x="807387"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9" name="Freeform 8">
            <a:extLst>
              <a:ext uri="{FF2B5EF4-FFF2-40B4-BE49-F238E27FC236}">
                <a16:creationId xmlns:a16="http://schemas.microsoft.com/office/drawing/2014/main" id="{7B171CA3-7FBB-9045-813D-0F671842B464}"/>
              </a:ext>
            </a:extLst>
          </p:cNvPr>
          <p:cNvSpPr/>
          <p:nvPr userDrawn="1"/>
        </p:nvSpPr>
        <p:spPr>
          <a:xfrm>
            <a:off x="10576201" y="0"/>
            <a:ext cx="1615799" cy="3134507"/>
          </a:xfrm>
          <a:custGeom>
            <a:avLst/>
            <a:gdLst>
              <a:gd name="connsiteX0" fmla="*/ 1522306 w 1615799"/>
              <a:gd name="connsiteY0" fmla="*/ 0 h 3134507"/>
              <a:gd name="connsiteX1" fmla="*/ 1615799 w 1615799"/>
              <a:gd name="connsiteY1" fmla="*/ 0 h 3134507"/>
              <a:gd name="connsiteX2" fmla="*/ 1615799 w 1615799"/>
              <a:gd name="connsiteY2" fmla="*/ 3130907 h 3134507"/>
              <a:gd name="connsiteX3" fmla="*/ 1612199 w 1615799"/>
              <a:gd name="connsiteY3" fmla="*/ 3134507 h 3134507"/>
              <a:gd name="connsiteX4" fmla="*/ 0 w 1615799"/>
              <a:gd name="connsiteY4" fmla="*/ 1522307 h 313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799" h="3134507">
                <a:moveTo>
                  <a:pt x="1522306" y="0"/>
                </a:moveTo>
                <a:lnTo>
                  <a:pt x="1615799" y="0"/>
                </a:lnTo>
                <a:lnTo>
                  <a:pt x="1615799" y="3130907"/>
                </a:lnTo>
                <a:lnTo>
                  <a:pt x="1612199" y="3134507"/>
                </a:lnTo>
                <a:lnTo>
                  <a:pt x="0" y="1522307"/>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Tree>
    <p:extLst>
      <p:ext uri="{BB962C8B-B14F-4D97-AF65-F5344CB8AC3E}">
        <p14:creationId xmlns:p14="http://schemas.microsoft.com/office/powerpoint/2010/main" val="1801076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8A57F-4D4E-9545-8E58-9489C677B35C}"/>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endParaRPr lang="en-CO" dirty="0"/>
          </a:p>
        </p:txBody>
      </p:sp>
      <p:sp>
        <p:nvSpPr>
          <p:cNvPr id="3" name="Text Placeholder 2">
            <a:extLst>
              <a:ext uri="{FF2B5EF4-FFF2-40B4-BE49-F238E27FC236}">
                <a16:creationId xmlns:a16="http://schemas.microsoft.com/office/drawing/2014/main" id="{3FCC9620-8067-6D4A-8D1F-0806137D5144}"/>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95850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07550-82C1-2643-BB45-5F864DB8DBB1}"/>
              </a:ext>
            </a:extLst>
          </p:cNvPr>
          <p:cNvSpPr>
            <a:spLocks noGrp="1"/>
          </p:cNvSpPr>
          <p:nvPr>
            <p:ph type="title"/>
          </p:nvPr>
        </p:nvSpPr>
        <p:spPr/>
        <p:txBody>
          <a:bodyPr/>
          <a:lstStyle/>
          <a:p>
            <a:r>
              <a:rPr lang="en-US"/>
              <a:t>Click to edit Master title style</a:t>
            </a:r>
            <a:endParaRPr lang="en-CO"/>
          </a:p>
        </p:txBody>
      </p:sp>
      <p:sp>
        <p:nvSpPr>
          <p:cNvPr id="3" name="Content Placeholder 2">
            <a:extLst>
              <a:ext uri="{FF2B5EF4-FFF2-40B4-BE49-F238E27FC236}">
                <a16:creationId xmlns:a16="http://schemas.microsoft.com/office/drawing/2014/main" id="{91B5D8AE-8C2C-994D-939F-9063DFF294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4" name="Content Placeholder 3">
            <a:extLst>
              <a:ext uri="{FF2B5EF4-FFF2-40B4-BE49-F238E27FC236}">
                <a16:creationId xmlns:a16="http://schemas.microsoft.com/office/drawing/2014/main" id="{D6AF4F46-5150-8744-89D0-A19091B8AA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Tree>
    <p:extLst>
      <p:ext uri="{BB962C8B-B14F-4D97-AF65-F5344CB8AC3E}">
        <p14:creationId xmlns:p14="http://schemas.microsoft.com/office/powerpoint/2010/main" val="2945345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D6988-C951-5F43-91F7-7BCFCF892324}"/>
              </a:ext>
            </a:extLst>
          </p:cNvPr>
          <p:cNvSpPr>
            <a:spLocks noGrp="1"/>
          </p:cNvSpPr>
          <p:nvPr>
            <p:ph type="title"/>
          </p:nvPr>
        </p:nvSpPr>
        <p:spPr>
          <a:xfrm>
            <a:off x="839788" y="365125"/>
            <a:ext cx="10515600" cy="1325563"/>
          </a:xfrm>
        </p:spPr>
        <p:txBody>
          <a:bodyPr/>
          <a:lstStyle/>
          <a:p>
            <a:r>
              <a:rPr lang="en-US"/>
              <a:t>Click to edit Master title style</a:t>
            </a:r>
            <a:endParaRPr lang="en-CO"/>
          </a:p>
        </p:txBody>
      </p:sp>
      <p:sp>
        <p:nvSpPr>
          <p:cNvPr id="3" name="Text Placeholder 2">
            <a:extLst>
              <a:ext uri="{FF2B5EF4-FFF2-40B4-BE49-F238E27FC236}">
                <a16:creationId xmlns:a16="http://schemas.microsoft.com/office/drawing/2014/main" id="{011781C7-72D7-C14F-BC23-A4D8D6EC7D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7FA8C0-5BE5-3748-97FA-02FAD9D5C5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5" name="Text Placeholder 4">
            <a:extLst>
              <a:ext uri="{FF2B5EF4-FFF2-40B4-BE49-F238E27FC236}">
                <a16:creationId xmlns:a16="http://schemas.microsoft.com/office/drawing/2014/main" id="{6F3F7DD9-7C1E-B740-9BD0-7BEC6931CE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733916-73F1-2B47-AA5D-DECB290B93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Tree>
    <p:extLst>
      <p:ext uri="{BB962C8B-B14F-4D97-AF65-F5344CB8AC3E}">
        <p14:creationId xmlns:p14="http://schemas.microsoft.com/office/powerpoint/2010/main" val="2441045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1F17-2196-3F48-9258-33B3C3EE47B2}"/>
              </a:ext>
            </a:extLst>
          </p:cNvPr>
          <p:cNvSpPr>
            <a:spLocks noGrp="1"/>
          </p:cNvSpPr>
          <p:nvPr>
            <p:ph type="title"/>
          </p:nvPr>
        </p:nvSpPr>
        <p:spPr>
          <a:xfrm>
            <a:off x="838200" y="365125"/>
            <a:ext cx="7434943" cy="1325563"/>
          </a:xfrm>
        </p:spPr>
        <p:txBody>
          <a:bodyPr/>
          <a:lstStyle/>
          <a:p>
            <a:r>
              <a:rPr lang="en-US"/>
              <a:t>Click to edit Master title style</a:t>
            </a:r>
            <a:endParaRPr lang="en-CO"/>
          </a:p>
        </p:txBody>
      </p:sp>
      <p:sp>
        <p:nvSpPr>
          <p:cNvPr id="10" name="Freeform 9">
            <a:extLst>
              <a:ext uri="{FF2B5EF4-FFF2-40B4-BE49-F238E27FC236}">
                <a16:creationId xmlns:a16="http://schemas.microsoft.com/office/drawing/2014/main" id="{C728BA72-59C1-3848-ADCE-F0D41ABFA8DA}"/>
              </a:ext>
            </a:extLst>
          </p:cNvPr>
          <p:cNvSpPr/>
          <p:nvPr userDrawn="1"/>
        </p:nvSpPr>
        <p:spPr>
          <a:xfrm>
            <a:off x="8027078" y="1"/>
            <a:ext cx="2257636" cy="1128819"/>
          </a:xfrm>
          <a:custGeom>
            <a:avLst/>
            <a:gdLst>
              <a:gd name="connsiteX0" fmla="*/ 0 w 2257636"/>
              <a:gd name="connsiteY0" fmla="*/ 0 h 1128819"/>
              <a:gd name="connsiteX1" fmla="*/ 2257636 w 2257636"/>
              <a:gd name="connsiteY1" fmla="*/ 0 h 1128819"/>
              <a:gd name="connsiteX2" fmla="*/ 1128818 w 2257636"/>
              <a:gd name="connsiteY2" fmla="*/ 1128819 h 1128819"/>
              <a:gd name="connsiteX3" fmla="*/ 0 w 2257636"/>
              <a:gd name="connsiteY3" fmla="*/ 0 h 1128819"/>
            </a:gdLst>
            <a:ahLst/>
            <a:cxnLst>
              <a:cxn ang="0">
                <a:pos x="connsiteX0" y="connsiteY0"/>
              </a:cxn>
              <a:cxn ang="0">
                <a:pos x="connsiteX1" y="connsiteY1"/>
              </a:cxn>
              <a:cxn ang="0">
                <a:pos x="connsiteX2" y="connsiteY2"/>
              </a:cxn>
              <a:cxn ang="0">
                <a:pos x="connsiteX3" y="connsiteY3"/>
              </a:cxn>
            </a:cxnLst>
            <a:rect l="l" t="t" r="r" b="b"/>
            <a:pathLst>
              <a:path w="2257636" h="1128819">
                <a:moveTo>
                  <a:pt x="0" y="0"/>
                </a:moveTo>
                <a:lnTo>
                  <a:pt x="2257636" y="0"/>
                </a:lnTo>
                <a:lnTo>
                  <a:pt x="1128818" y="1128819"/>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11" name="Freeform 10">
            <a:extLst>
              <a:ext uri="{FF2B5EF4-FFF2-40B4-BE49-F238E27FC236}">
                <a16:creationId xmlns:a16="http://schemas.microsoft.com/office/drawing/2014/main" id="{12C4AB9B-712A-D84F-8922-5E3405E667A4}"/>
              </a:ext>
            </a:extLst>
          </p:cNvPr>
          <p:cNvSpPr/>
          <p:nvPr userDrawn="1"/>
        </p:nvSpPr>
        <p:spPr>
          <a:xfrm>
            <a:off x="11287259" y="2358179"/>
            <a:ext cx="904741" cy="1809483"/>
          </a:xfrm>
          <a:custGeom>
            <a:avLst/>
            <a:gdLst>
              <a:gd name="connsiteX0" fmla="*/ 904741 w 904741"/>
              <a:gd name="connsiteY0" fmla="*/ 0 h 1809483"/>
              <a:gd name="connsiteX1" fmla="*/ 904741 w 904741"/>
              <a:gd name="connsiteY1" fmla="*/ 1809483 h 1809483"/>
              <a:gd name="connsiteX2" fmla="*/ 0 w 904741"/>
              <a:gd name="connsiteY2" fmla="*/ 904742 h 1809483"/>
              <a:gd name="connsiteX3" fmla="*/ 904741 w 904741"/>
              <a:gd name="connsiteY3" fmla="*/ 0 h 1809483"/>
            </a:gdLst>
            <a:ahLst/>
            <a:cxnLst>
              <a:cxn ang="0">
                <a:pos x="connsiteX0" y="connsiteY0"/>
              </a:cxn>
              <a:cxn ang="0">
                <a:pos x="connsiteX1" y="connsiteY1"/>
              </a:cxn>
              <a:cxn ang="0">
                <a:pos x="connsiteX2" y="connsiteY2"/>
              </a:cxn>
              <a:cxn ang="0">
                <a:pos x="connsiteX3" y="connsiteY3"/>
              </a:cxn>
            </a:cxnLst>
            <a:rect l="l" t="t" r="r" b="b"/>
            <a:pathLst>
              <a:path w="904741" h="1809483">
                <a:moveTo>
                  <a:pt x="904741" y="0"/>
                </a:moveTo>
                <a:lnTo>
                  <a:pt x="904741" y="1809483"/>
                </a:lnTo>
                <a:lnTo>
                  <a:pt x="0" y="904742"/>
                </a:lnTo>
                <a:lnTo>
                  <a:pt x="90474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12" name="Freeform 11">
            <a:extLst>
              <a:ext uri="{FF2B5EF4-FFF2-40B4-BE49-F238E27FC236}">
                <a16:creationId xmlns:a16="http://schemas.microsoft.com/office/drawing/2014/main" id="{261E725B-4A9D-0647-85E6-3FB6ECE14B77}"/>
              </a:ext>
            </a:extLst>
          </p:cNvPr>
          <p:cNvSpPr/>
          <p:nvPr userDrawn="1"/>
        </p:nvSpPr>
        <p:spPr>
          <a:xfrm>
            <a:off x="9706005" y="2536951"/>
            <a:ext cx="1328795" cy="1328795"/>
          </a:xfrm>
          <a:custGeom>
            <a:avLst/>
            <a:gdLst>
              <a:gd name="connsiteX0" fmla="*/ 666309 w 1328795"/>
              <a:gd name="connsiteY0" fmla="*/ 0 h 1328795"/>
              <a:gd name="connsiteX1" fmla="*/ 1328795 w 1328795"/>
              <a:gd name="connsiteY1" fmla="*/ 662486 h 1328795"/>
              <a:gd name="connsiteX2" fmla="*/ 662486 w 1328795"/>
              <a:gd name="connsiteY2" fmla="*/ 1328795 h 1328795"/>
              <a:gd name="connsiteX3" fmla="*/ 0 w 1328795"/>
              <a:gd name="connsiteY3" fmla="*/ 666309 h 1328795"/>
              <a:gd name="connsiteX4" fmla="*/ 666309 w 1328795"/>
              <a:gd name="connsiteY4" fmla="*/ 0 h 1328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795" h="1328795">
                <a:moveTo>
                  <a:pt x="666309" y="0"/>
                </a:moveTo>
                <a:lnTo>
                  <a:pt x="1328795" y="662486"/>
                </a:lnTo>
                <a:lnTo>
                  <a:pt x="662486" y="1328795"/>
                </a:lnTo>
                <a:lnTo>
                  <a:pt x="0" y="666309"/>
                </a:lnTo>
                <a:lnTo>
                  <a:pt x="66630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Tree>
    <p:extLst>
      <p:ext uri="{BB962C8B-B14F-4D97-AF65-F5344CB8AC3E}">
        <p14:creationId xmlns:p14="http://schemas.microsoft.com/office/powerpoint/2010/main" val="2547834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1F17-2196-3F48-9258-33B3C3EE47B2}"/>
              </a:ext>
            </a:extLst>
          </p:cNvPr>
          <p:cNvSpPr>
            <a:spLocks noGrp="1"/>
          </p:cNvSpPr>
          <p:nvPr>
            <p:ph type="title"/>
          </p:nvPr>
        </p:nvSpPr>
        <p:spPr/>
        <p:txBody>
          <a:bodyPr/>
          <a:lstStyle/>
          <a:p>
            <a:r>
              <a:rPr lang="en-US"/>
              <a:t>Click to edit Master title style</a:t>
            </a:r>
            <a:endParaRPr lang="en-CO"/>
          </a:p>
        </p:txBody>
      </p:sp>
    </p:spTree>
    <p:extLst>
      <p:ext uri="{BB962C8B-B14F-4D97-AF65-F5344CB8AC3E}">
        <p14:creationId xmlns:p14="http://schemas.microsoft.com/office/powerpoint/2010/main" val="2540437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1F17-2196-3F48-9258-33B3C3EE47B2}"/>
              </a:ext>
            </a:extLst>
          </p:cNvPr>
          <p:cNvSpPr>
            <a:spLocks noGrp="1"/>
          </p:cNvSpPr>
          <p:nvPr>
            <p:ph type="title"/>
          </p:nvPr>
        </p:nvSpPr>
        <p:spPr>
          <a:xfrm>
            <a:off x="838200" y="365125"/>
            <a:ext cx="8926902" cy="1325563"/>
          </a:xfrm>
        </p:spPr>
        <p:txBody>
          <a:bodyPr/>
          <a:lstStyle/>
          <a:p>
            <a:r>
              <a:rPr lang="en-US"/>
              <a:t>Click to edit Master title style</a:t>
            </a:r>
            <a:endParaRPr lang="en-CO"/>
          </a:p>
        </p:txBody>
      </p:sp>
      <p:sp>
        <p:nvSpPr>
          <p:cNvPr id="3" name="Freeform 2">
            <a:extLst>
              <a:ext uri="{FF2B5EF4-FFF2-40B4-BE49-F238E27FC236}">
                <a16:creationId xmlns:a16="http://schemas.microsoft.com/office/drawing/2014/main" id="{7263230E-8EAB-CB49-BFF6-596AC4B41A8C}"/>
              </a:ext>
            </a:extLst>
          </p:cNvPr>
          <p:cNvSpPr/>
          <p:nvPr userDrawn="1"/>
        </p:nvSpPr>
        <p:spPr>
          <a:xfrm>
            <a:off x="10229975" y="0"/>
            <a:ext cx="1981903" cy="2786972"/>
          </a:xfrm>
          <a:custGeom>
            <a:avLst/>
            <a:gdLst>
              <a:gd name="connsiteX0" fmla="*/ 805070 w 1981903"/>
              <a:gd name="connsiteY0" fmla="*/ 0 h 2786972"/>
              <a:gd name="connsiteX1" fmla="*/ 1981903 w 1981903"/>
              <a:gd name="connsiteY1" fmla="*/ 0 h 2786972"/>
              <a:gd name="connsiteX2" fmla="*/ 1981903 w 1981903"/>
              <a:gd name="connsiteY2" fmla="*/ 2786972 h 2786972"/>
              <a:gd name="connsiteX3" fmla="*/ 0 w 1981903"/>
              <a:gd name="connsiteY3" fmla="*/ 805070 h 2786972"/>
              <a:gd name="connsiteX4" fmla="*/ 805070 w 1981903"/>
              <a:gd name="connsiteY4" fmla="*/ 0 h 2786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1903" h="2786972">
                <a:moveTo>
                  <a:pt x="805070" y="0"/>
                </a:moveTo>
                <a:lnTo>
                  <a:pt x="1981903" y="0"/>
                </a:lnTo>
                <a:lnTo>
                  <a:pt x="1981903" y="2786972"/>
                </a:lnTo>
                <a:lnTo>
                  <a:pt x="0" y="805070"/>
                </a:lnTo>
                <a:lnTo>
                  <a:pt x="80507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4" name="Freeform 3">
            <a:extLst>
              <a:ext uri="{FF2B5EF4-FFF2-40B4-BE49-F238E27FC236}">
                <a16:creationId xmlns:a16="http://schemas.microsoft.com/office/drawing/2014/main" id="{914E9D7E-DF94-464D-B2B2-4630FC3A0B45}"/>
              </a:ext>
            </a:extLst>
          </p:cNvPr>
          <p:cNvSpPr/>
          <p:nvPr userDrawn="1"/>
        </p:nvSpPr>
        <p:spPr>
          <a:xfrm>
            <a:off x="10229974" y="1823965"/>
            <a:ext cx="1553973" cy="1553973"/>
          </a:xfrm>
          <a:custGeom>
            <a:avLst/>
            <a:gdLst>
              <a:gd name="connsiteX0" fmla="*/ 776987 w 1553973"/>
              <a:gd name="connsiteY0" fmla="*/ 0 h 1553973"/>
              <a:gd name="connsiteX1" fmla="*/ 1553973 w 1553973"/>
              <a:gd name="connsiteY1" fmla="*/ 776987 h 1553973"/>
              <a:gd name="connsiteX2" fmla="*/ 776987 w 1553973"/>
              <a:gd name="connsiteY2" fmla="*/ 1553973 h 1553973"/>
              <a:gd name="connsiteX3" fmla="*/ 0 w 1553973"/>
              <a:gd name="connsiteY3" fmla="*/ 776987 h 1553973"/>
              <a:gd name="connsiteX4" fmla="*/ 776987 w 1553973"/>
              <a:gd name="connsiteY4" fmla="*/ 0 h 1553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3973" h="1553973">
                <a:moveTo>
                  <a:pt x="776987" y="0"/>
                </a:moveTo>
                <a:lnTo>
                  <a:pt x="1553973" y="776987"/>
                </a:lnTo>
                <a:lnTo>
                  <a:pt x="776987" y="1553973"/>
                </a:lnTo>
                <a:lnTo>
                  <a:pt x="0" y="776987"/>
                </a:lnTo>
                <a:lnTo>
                  <a:pt x="776987"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5" name="Freeform 4">
            <a:extLst>
              <a:ext uri="{FF2B5EF4-FFF2-40B4-BE49-F238E27FC236}">
                <a16:creationId xmlns:a16="http://schemas.microsoft.com/office/drawing/2014/main" id="{9C315651-8B5E-3743-BC41-80624E1D4418}"/>
              </a:ext>
            </a:extLst>
          </p:cNvPr>
          <p:cNvSpPr/>
          <p:nvPr userDrawn="1"/>
        </p:nvSpPr>
        <p:spPr>
          <a:xfrm>
            <a:off x="10804157" y="2697137"/>
            <a:ext cx="1407720" cy="2230154"/>
          </a:xfrm>
          <a:custGeom>
            <a:avLst/>
            <a:gdLst>
              <a:gd name="connsiteX0" fmla="*/ 1115077 w 1407720"/>
              <a:gd name="connsiteY0" fmla="*/ 0 h 2230154"/>
              <a:gd name="connsiteX1" fmla="*/ 1407720 w 1407720"/>
              <a:gd name="connsiteY1" fmla="*/ 292643 h 2230154"/>
              <a:gd name="connsiteX2" fmla="*/ 1407720 w 1407720"/>
              <a:gd name="connsiteY2" fmla="*/ 1937511 h 2230154"/>
              <a:gd name="connsiteX3" fmla="*/ 1115077 w 1407720"/>
              <a:gd name="connsiteY3" fmla="*/ 2230154 h 2230154"/>
              <a:gd name="connsiteX4" fmla="*/ 0 w 1407720"/>
              <a:gd name="connsiteY4" fmla="*/ 1115077 h 2230154"/>
              <a:gd name="connsiteX5" fmla="*/ 1115077 w 1407720"/>
              <a:gd name="connsiteY5" fmla="*/ 0 h 2230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7720" h="2230154">
                <a:moveTo>
                  <a:pt x="1115077" y="0"/>
                </a:moveTo>
                <a:lnTo>
                  <a:pt x="1407720" y="292643"/>
                </a:lnTo>
                <a:lnTo>
                  <a:pt x="1407720" y="1937511"/>
                </a:lnTo>
                <a:lnTo>
                  <a:pt x="1115077" y="2230154"/>
                </a:lnTo>
                <a:lnTo>
                  <a:pt x="0" y="1115077"/>
                </a:lnTo>
                <a:lnTo>
                  <a:pt x="111507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Tree>
    <p:extLst>
      <p:ext uri="{BB962C8B-B14F-4D97-AF65-F5344CB8AC3E}">
        <p14:creationId xmlns:p14="http://schemas.microsoft.com/office/powerpoint/2010/main" val="3175053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1F17-2196-3F48-9258-33B3C3EE47B2}"/>
              </a:ext>
            </a:extLst>
          </p:cNvPr>
          <p:cNvSpPr>
            <a:spLocks noGrp="1"/>
          </p:cNvSpPr>
          <p:nvPr>
            <p:ph type="title"/>
          </p:nvPr>
        </p:nvSpPr>
        <p:spPr>
          <a:xfrm>
            <a:off x="838201" y="948022"/>
            <a:ext cx="5257800" cy="1325563"/>
          </a:xfrm>
        </p:spPr>
        <p:txBody>
          <a:bodyPr/>
          <a:lstStyle/>
          <a:p>
            <a:r>
              <a:rPr lang="en-US"/>
              <a:t>Click to edit Master title style</a:t>
            </a:r>
            <a:endParaRPr lang="en-CO"/>
          </a:p>
        </p:txBody>
      </p:sp>
      <p:sp>
        <p:nvSpPr>
          <p:cNvPr id="26" name="Freeform 25">
            <a:extLst>
              <a:ext uri="{FF2B5EF4-FFF2-40B4-BE49-F238E27FC236}">
                <a16:creationId xmlns:a16="http://schemas.microsoft.com/office/drawing/2014/main" id="{D20C2B8B-190C-0D4B-9E11-930A06A12CFA}"/>
              </a:ext>
            </a:extLst>
          </p:cNvPr>
          <p:cNvSpPr/>
          <p:nvPr userDrawn="1"/>
        </p:nvSpPr>
        <p:spPr>
          <a:xfrm>
            <a:off x="8066553" y="1"/>
            <a:ext cx="1477585" cy="1296835"/>
          </a:xfrm>
          <a:custGeom>
            <a:avLst/>
            <a:gdLst>
              <a:gd name="connsiteX0" fmla="*/ 558041 w 1477585"/>
              <a:gd name="connsiteY0" fmla="*/ 0 h 1296835"/>
              <a:gd name="connsiteX1" fmla="*/ 919543 w 1477585"/>
              <a:gd name="connsiteY1" fmla="*/ 0 h 1296835"/>
              <a:gd name="connsiteX2" fmla="*/ 1477585 w 1477585"/>
              <a:gd name="connsiteY2" fmla="*/ 558042 h 1296835"/>
              <a:gd name="connsiteX3" fmla="*/ 738792 w 1477585"/>
              <a:gd name="connsiteY3" fmla="*/ 1296835 h 1296835"/>
              <a:gd name="connsiteX4" fmla="*/ 0 w 1477585"/>
              <a:gd name="connsiteY4" fmla="*/ 558042 h 1296835"/>
              <a:gd name="connsiteX5" fmla="*/ 558041 w 1477585"/>
              <a:gd name="connsiteY5" fmla="*/ 0 h 129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585" h="1296835">
                <a:moveTo>
                  <a:pt x="558041" y="0"/>
                </a:moveTo>
                <a:lnTo>
                  <a:pt x="919543" y="0"/>
                </a:lnTo>
                <a:lnTo>
                  <a:pt x="1477585" y="558042"/>
                </a:lnTo>
                <a:lnTo>
                  <a:pt x="738792" y="1296835"/>
                </a:lnTo>
                <a:lnTo>
                  <a:pt x="0" y="558042"/>
                </a:lnTo>
                <a:lnTo>
                  <a:pt x="55804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5" name="Freeform 24">
            <a:extLst>
              <a:ext uri="{FF2B5EF4-FFF2-40B4-BE49-F238E27FC236}">
                <a16:creationId xmlns:a16="http://schemas.microsoft.com/office/drawing/2014/main" id="{F3B18205-C6C5-2B40-8ED9-A05882BB2CF5}"/>
              </a:ext>
            </a:extLst>
          </p:cNvPr>
          <p:cNvSpPr/>
          <p:nvPr userDrawn="1"/>
        </p:nvSpPr>
        <p:spPr>
          <a:xfrm>
            <a:off x="9970080" y="0"/>
            <a:ext cx="2221921" cy="1129544"/>
          </a:xfrm>
          <a:custGeom>
            <a:avLst/>
            <a:gdLst>
              <a:gd name="connsiteX0" fmla="*/ 0 w 2221921"/>
              <a:gd name="connsiteY0" fmla="*/ 0 h 1129544"/>
              <a:gd name="connsiteX1" fmla="*/ 2221921 w 2221921"/>
              <a:gd name="connsiteY1" fmla="*/ 0 h 1129544"/>
              <a:gd name="connsiteX2" fmla="*/ 2221921 w 2221921"/>
              <a:gd name="connsiteY2" fmla="*/ 37166 h 1129544"/>
              <a:gd name="connsiteX3" fmla="*/ 1129543 w 2221921"/>
              <a:gd name="connsiteY3" fmla="*/ 1129544 h 1129544"/>
              <a:gd name="connsiteX4" fmla="*/ 0 w 2221921"/>
              <a:gd name="connsiteY4" fmla="*/ 0 h 1129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1921" h="1129544">
                <a:moveTo>
                  <a:pt x="0" y="0"/>
                </a:moveTo>
                <a:lnTo>
                  <a:pt x="2221921" y="0"/>
                </a:lnTo>
                <a:lnTo>
                  <a:pt x="2221921" y="37166"/>
                </a:lnTo>
                <a:lnTo>
                  <a:pt x="1129543" y="1129544"/>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4" name="Freeform 23">
            <a:extLst>
              <a:ext uri="{FF2B5EF4-FFF2-40B4-BE49-F238E27FC236}">
                <a16:creationId xmlns:a16="http://schemas.microsoft.com/office/drawing/2014/main" id="{0F5426D1-ED5D-6642-B876-18A73B289812}"/>
              </a:ext>
            </a:extLst>
          </p:cNvPr>
          <p:cNvSpPr/>
          <p:nvPr userDrawn="1"/>
        </p:nvSpPr>
        <p:spPr>
          <a:xfrm>
            <a:off x="10836616" y="408086"/>
            <a:ext cx="1355384" cy="2405437"/>
          </a:xfrm>
          <a:custGeom>
            <a:avLst/>
            <a:gdLst>
              <a:gd name="connsiteX0" fmla="*/ 1202718 w 1355384"/>
              <a:gd name="connsiteY0" fmla="*/ 0 h 2405437"/>
              <a:gd name="connsiteX1" fmla="*/ 1355384 w 1355384"/>
              <a:gd name="connsiteY1" fmla="*/ 152666 h 2405437"/>
              <a:gd name="connsiteX2" fmla="*/ 1355384 w 1355384"/>
              <a:gd name="connsiteY2" fmla="*/ 2252771 h 2405437"/>
              <a:gd name="connsiteX3" fmla="*/ 1202718 w 1355384"/>
              <a:gd name="connsiteY3" fmla="*/ 2405437 h 2405437"/>
              <a:gd name="connsiteX4" fmla="*/ 0 w 1355384"/>
              <a:gd name="connsiteY4" fmla="*/ 1202719 h 2405437"/>
              <a:gd name="connsiteX5" fmla="*/ 1202718 w 1355384"/>
              <a:gd name="connsiteY5" fmla="*/ 0 h 240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5384" h="2405437">
                <a:moveTo>
                  <a:pt x="1202718" y="0"/>
                </a:moveTo>
                <a:lnTo>
                  <a:pt x="1355384" y="152666"/>
                </a:lnTo>
                <a:lnTo>
                  <a:pt x="1355384" y="2252771"/>
                </a:lnTo>
                <a:lnTo>
                  <a:pt x="1202718" y="2405437"/>
                </a:lnTo>
                <a:lnTo>
                  <a:pt x="0" y="1202719"/>
                </a:lnTo>
                <a:lnTo>
                  <a:pt x="1202718"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3" name="Freeform 22">
            <a:extLst>
              <a:ext uri="{FF2B5EF4-FFF2-40B4-BE49-F238E27FC236}">
                <a16:creationId xmlns:a16="http://schemas.microsoft.com/office/drawing/2014/main" id="{AFAD8927-951D-3D4B-98E1-9860858FFF77}"/>
              </a:ext>
            </a:extLst>
          </p:cNvPr>
          <p:cNvSpPr/>
          <p:nvPr userDrawn="1"/>
        </p:nvSpPr>
        <p:spPr>
          <a:xfrm>
            <a:off x="7732917" y="665829"/>
            <a:ext cx="3879470" cy="3879471"/>
          </a:xfrm>
          <a:custGeom>
            <a:avLst/>
            <a:gdLst>
              <a:gd name="connsiteX0" fmla="*/ 1939735 w 3879470"/>
              <a:gd name="connsiteY0" fmla="*/ 0 h 3879471"/>
              <a:gd name="connsiteX1" fmla="*/ 3879470 w 3879470"/>
              <a:gd name="connsiteY1" fmla="*/ 1939735 h 3879471"/>
              <a:gd name="connsiteX2" fmla="*/ 1939735 w 3879470"/>
              <a:gd name="connsiteY2" fmla="*/ 3879471 h 3879471"/>
              <a:gd name="connsiteX3" fmla="*/ 0 w 3879470"/>
              <a:gd name="connsiteY3" fmla="*/ 1939735 h 3879471"/>
              <a:gd name="connsiteX4" fmla="*/ 1939735 w 3879470"/>
              <a:gd name="connsiteY4" fmla="*/ 0 h 3879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9470" h="3879471">
                <a:moveTo>
                  <a:pt x="1939735" y="0"/>
                </a:moveTo>
                <a:lnTo>
                  <a:pt x="3879470" y="1939735"/>
                </a:lnTo>
                <a:lnTo>
                  <a:pt x="1939735" y="3879471"/>
                </a:lnTo>
                <a:lnTo>
                  <a:pt x="0" y="1939735"/>
                </a:lnTo>
                <a:lnTo>
                  <a:pt x="1939735"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2" name="Freeform 21">
            <a:extLst>
              <a:ext uri="{FF2B5EF4-FFF2-40B4-BE49-F238E27FC236}">
                <a16:creationId xmlns:a16="http://schemas.microsoft.com/office/drawing/2014/main" id="{8CFE7EBD-31FA-054F-8BA6-A479FF2E460A}"/>
              </a:ext>
            </a:extLst>
          </p:cNvPr>
          <p:cNvSpPr/>
          <p:nvPr userDrawn="1"/>
        </p:nvSpPr>
        <p:spPr>
          <a:xfrm>
            <a:off x="10378920" y="2731067"/>
            <a:ext cx="1813080" cy="2692305"/>
          </a:xfrm>
          <a:custGeom>
            <a:avLst/>
            <a:gdLst>
              <a:gd name="connsiteX0" fmla="*/ 1346152 w 1813080"/>
              <a:gd name="connsiteY0" fmla="*/ 0 h 2692305"/>
              <a:gd name="connsiteX1" fmla="*/ 1813080 w 1813080"/>
              <a:gd name="connsiteY1" fmla="*/ 466928 h 2692305"/>
              <a:gd name="connsiteX2" fmla="*/ 1813080 w 1813080"/>
              <a:gd name="connsiteY2" fmla="*/ 2225378 h 2692305"/>
              <a:gd name="connsiteX3" fmla="*/ 1346152 w 1813080"/>
              <a:gd name="connsiteY3" fmla="*/ 2692305 h 2692305"/>
              <a:gd name="connsiteX4" fmla="*/ 0 w 1813080"/>
              <a:gd name="connsiteY4" fmla="*/ 1346153 h 2692305"/>
              <a:gd name="connsiteX5" fmla="*/ 1346152 w 1813080"/>
              <a:gd name="connsiteY5" fmla="*/ 0 h 269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3080" h="2692305">
                <a:moveTo>
                  <a:pt x="1346152" y="0"/>
                </a:moveTo>
                <a:lnTo>
                  <a:pt x="1813080" y="466928"/>
                </a:lnTo>
                <a:lnTo>
                  <a:pt x="1813080" y="2225378"/>
                </a:lnTo>
                <a:lnTo>
                  <a:pt x="1346152" y="2692305"/>
                </a:lnTo>
                <a:lnTo>
                  <a:pt x="0" y="1346153"/>
                </a:lnTo>
                <a:lnTo>
                  <a:pt x="134615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1" name="Freeform 20">
            <a:extLst>
              <a:ext uri="{FF2B5EF4-FFF2-40B4-BE49-F238E27FC236}">
                <a16:creationId xmlns:a16="http://schemas.microsoft.com/office/drawing/2014/main" id="{3FF9E7B3-A6C7-EB4D-ADB2-38B82AD13465}"/>
              </a:ext>
            </a:extLst>
          </p:cNvPr>
          <p:cNvSpPr/>
          <p:nvPr userDrawn="1"/>
        </p:nvSpPr>
        <p:spPr>
          <a:xfrm>
            <a:off x="10320648" y="5015291"/>
            <a:ext cx="1477585" cy="1477586"/>
          </a:xfrm>
          <a:custGeom>
            <a:avLst/>
            <a:gdLst>
              <a:gd name="connsiteX0" fmla="*/ 738793 w 1477585"/>
              <a:gd name="connsiteY0" fmla="*/ 0 h 1477586"/>
              <a:gd name="connsiteX1" fmla="*/ 1477585 w 1477585"/>
              <a:gd name="connsiteY1" fmla="*/ 738793 h 1477586"/>
              <a:gd name="connsiteX2" fmla="*/ 738793 w 1477585"/>
              <a:gd name="connsiteY2" fmla="*/ 1477586 h 1477586"/>
              <a:gd name="connsiteX3" fmla="*/ 0 w 1477585"/>
              <a:gd name="connsiteY3" fmla="*/ 738793 h 1477586"/>
              <a:gd name="connsiteX4" fmla="*/ 738793 w 1477585"/>
              <a:gd name="connsiteY4" fmla="*/ 0 h 1477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585" h="1477586">
                <a:moveTo>
                  <a:pt x="738793" y="0"/>
                </a:moveTo>
                <a:lnTo>
                  <a:pt x="1477585" y="738793"/>
                </a:lnTo>
                <a:lnTo>
                  <a:pt x="738793" y="1477586"/>
                </a:lnTo>
                <a:lnTo>
                  <a:pt x="0" y="738793"/>
                </a:lnTo>
                <a:lnTo>
                  <a:pt x="73879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0" name="Freeform 19">
            <a:extLst>
              <a:ext uri="{FF2B5EF4-FFF2-40B4-BE49-F238E27FC236}">
                <a16:creationId xmlns:a16="http://schemas.microsoft.com/office/drawing/2014/main" id="{C722BF9E-87B7-C449-96CE-D7452EB49B8E}"/>
              </a:ext>
            </a:extLst>
          </p:cNvPr>
          <p:cNvSpPr/>
          <p:nvPr userDrawn="1"/>
        </p:nvSpPr>
        <p:spPr>
          <a:xfrm>
            <a:off x="11856508" y="5236671"/>
            <a:ext cx="335493" cy="670986"/>
          </a:xfrm>
          <a:custGeom>
            <a:avLst/>
            <a:gdLst>
              <a:gd name="connsiteX0" fmla="*/ 335493 w 335493"/>
              <a:gd name="connsiteY0" fmla="*/ 0 h 670986"/>
              <a:gd name="connsiteX1" fmla="*/ 335493 w 335493"/>
              <a:gd name="connsiteY1" fmla="*/ 670986 h 670986"/>
              <a:gd name="connsiteX2" fmla="*/ 0 w 335493"/>
              <a:gd name="connsiteY2" fmla="*/ 335493 h 670986"/>
              <a:gd name="connsiteX3" fmla="*/ 335493 w 335493"/>
              <a:gd name="connsiteY3" fmla="*/ 0 h 670986"/>
            </a:gdLst>
            <a:ahLst/>
            <a:cxnLst>
              <a:cxn ang="0">
                <a:pos x="connsiteX0" y="connsiteY0"/>
              </a:cxn>
              <a:cxn ang="0">
                <a:pos x="connsiteX1" y="connsiteY1"/>
              </a:cxn>
              <a:cxn ang="0">
                <a:pos x="connsiteX2" y="connsiteY2"/>
              </a:cxn>
              <a:cxn ang="0">
                <a:pos x="connsiteX3" y="connsiteY3"/>
              </a:cxn>
            </a:cxnLst>
            <a:rect l="l" t="t" r="r" b="b"/>
            <a:pathLst>
              <a:path w="335493" h="670986">
                <a:moveTo>
                  <a:pt x="335493" y="0"/>
                </a:moveTo>
                <a:lnTo>
                  <a:pt x="335493" y="670986"/>
                </a:lnTo>
                <a:lnTo>
                  <a:pt x="0" y="335493"/>
                </a:lnTo>
                <a:lnTo>
                  <a:pt x="33549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8" name="Text Placeholder 27">
            <a:extLst>
              <a:ext uri="{FF2B5EF4-FFF2-40B4-BE49-F238E27FC236}">
                <a16:creationId xmlns:a16="http://schemas.microsoft.com/office/drawing/2014/main" id="{2FFB9DD4-B5BE-4543-85DE-047C0F5178DD}"/>
              </a:ext>
            </a:extLst>
          </p:cNvPr>
          <p:cNvSpPr>
            <a:spLocks noGrp="1"/>
          </p:cNvSpPr>
          <p:nvPr>
            <p:ph type="body" sz="quarter" idx="10"/>
          </p:nvPr>
        </p:nvSpPr>
        <p:spPr>
          <a:xfrm>
            <a:off x="838200" y="2546350"/>
            <a:ext cx="5257800" cy="336073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Tree>
    <p:extLst>
      <p:ext uri="{BB962C8B-B14F-4D97-AF65-F5344CB8AC3E}">
        <p14:creationId xmlns:p14="http://schemas.microsoft.com/office/powerpoint/2010/main" val="1192399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D805DE-E181-194B-8C63-1F3BBD2823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O" dirty="0"/>
          </a:p>
        </p:txBody>
      </p:sp>
      <p:sp>
        <p:nvSpPr>
          <p:cNvPr id="3" name="Text Placeholder 2">
            <a:extLst>
              <a:ext uri="{FF2B5EF4-FFF2-40B4-BE49-F238E27FC236}">
                <a16:creationId xmlns:a16="http://schemas.microsoft.com/office/drawing/2014/main" id="{FB444947-209F-9E4C-A186-04DEB05546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O" dirty="0"/>
          </a:p>
        </p:txBody>
      </p:sp>
    </p:spTree>
    <p:extLst>
      <p:ext uri="{BB962C8B-B14F-4D97-AF65-F5344CB8AC3E}">
        <p14:creationId xmlns:p14="http://schemas.microsoft.com/office/powerpoint/2010/main" val="369177175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63" r:id="rId8"/>
    <p:sldLayoutId id="2147483664" r:id="rId9"/>
    <p:sldLayoutId id="2147483662" r:id="rId10"/>
    <p:sldLayoutId id="2147483655" r:id="rId11"/>
    <p:sldLayoutId id="2147483656" r:id="rId12"/>
    <p:sldLayoutId id="2147483657" r:id="rId13"/>
    <p:sldLayoutId id="2147483658" r:id="rId14"/>
    <p:sldLayoutId id="2147483659" r:id="rId15"/>
  </p:sldLayoutIdLst>
  <p:txStyles>
    <p:titleStyle>
      <a:lvl1pPr algn="l" defTabSz="914400" rtl="0" eaLnBrk="1" latinLnBrk="0" hangingPunct="1">
        <a:lnSpc>
          <a:spcPct val="90000"/>
        </a:lnSpc>
        <a:spcBef>
          <a:spcPct val="0"/>
        </a:spcBef>
        <a:buNone/>
        <a:defRPr sz="3600" b="1" kern="120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Segoe UI" panose="020B0502040204020203" pitchFamily="34" charset="0"/>
          <a:ea typeface="Verdana" panose="020B060403050404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Segoe UI" panose="020B0502040204020203" pitchFamily="34" charset="0"/>
          <a:ea typeface="Verdana" panose="020B0604030504040204"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Segoe UI" panose="020B0502040204020203" pitchFamily="34" charset="0"/>
          <a:ea typeface="Verdana" panose="020B0604030504040204"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Segoe UI" panose="020B0502040204020203" pitchFamily="34" charset="0"/>
          <a:ea typeface="Verdana" panose="020B0604030504040204"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Segoe UI" panose="020B0502040204020203" pitchFamily="34" charset="0"/>
          <a:ea typeface="Verdana" panose="020B0604030504040204"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A45AC-A7D5-6149-A639-1C5514021106}"/>
              </a:ext>
            </a:extLst>
          </p:cNvPr>
          <p:cNvSpPr>
            <a:spLocks noGrp="1"/>
          </p:cNvSpPr>
          <p:nvPr>
            <p:ph type="ctrTitle"/>
          </p:nvPr>
        </p:nvSpPr>
        <p:spPr>
          <a:xfrm>
            <a:off x="950247" y="2722880"/>
            <a:ext cx="5369368" cy="1082206"/>
          </a:xfrm>
        </p:spPr>
        <p:txBody>
          <a:bodyPr>
            <a:normAutofit/>
          </a:bodyPr>
          <a:lstStyle/>
          <a:p>
            <a:pPr algn="ctr"/>
            <a:r>
              <a:rPr lang="ar-SA" sz="3200" spc="300">
                <a:latin typeface="Dubai" panose="020B0503030403030204" pitchFamily="34" charset="-78"/>
                <a:cs typeface="Dubai" panose="020B0503030403030204" pitchFamily="34" charset="-78"/>
              </a:rPr>
              <a:t>المهارات القانونية للقطاع غير الربحي</a:t>
            </a:r>
            <a:endParaRPr lang="en-CO" sz="3200" spc="300" dirty="0">
              <a:solidFill>
                <a:schemeClr val="accent1">
                  <a:lumMod val="50000"/>
                </a:schemeClr>
              </a:solidFill>
              <a:latin typeface="Dubai" panose="020B0503030403030204" pitchFamily="34" charset="-78"/>
              <a:cs typeface="Dubai" panose="020B0503030403030204" pitchFamily="34" charset="-78"/>
            </a:endParaRPr>
          </a:p>
        </p:txBody>
      </p:sp>
      <p:pic>
        <p:nvPicPr>
          <p:cNvPr id="10" name="Google Shape;396;p38">
            <a:extLst>
              <a:ext uri="{FF2B5EF4-FFF2-40B4-BE49-F238E27FC236}">
                <a16:creationId xmlns:a16="http://schemas.microsoft.com/office/drawing/2014/main" id="{B444D0A8-D0F7-6C4D-BF7C-A08DD559C184}"/>
              </a:ext>
            </a:extLst>
          </p:cNvPr>
          <p:cNvPicPr preferRelativeResize="0"/>
          <p:nvPr/>
        </p:nvPicPr>
        <p:blipFill rotWithShape="1">
          <a:blip r:embed="rId3">
            <a:extLst>
              <a:ext uri="{28A0092B-C50C-407E-A947-70E740481C1C}">
                <a14:useLocalDpi xmlns:a14="http://schemas.microsoft.com/office/drawing/2010/main" val="0"/>
              </a:ext>
            </a:extLst>
          </a:blip>
          <a:srcRect l="-1943" t="-20578" r="1943" b="20578"/>
          <a:stretch/>
        </p:blipFill>
        <p:spPr>
          <a:xfrm>
            <a:off x="7873899" y="1502808"/>
            <a:ext cx="3720665" cy="3522350"/>
          </a:xfrm>
          <a:prstGeom prst="flowChartDecision">
            <a:avLst/>
          </a:prstGeom>
          <a:noFill/>
          <a:ln w="15875">
            <a:solidFill>
              <a:srgbClr val="1BA1BF"/>
            </a:solidFill>
          </a:ln>
        </p:spPr>
      </p:pic>
      <p:sp>
        <p:nvSpPr>
          <p:cNvPr id="13" name="Rectangle 12">
            <a:extLst>
              <a:ext uri="{FF2B5EF4-FFF2-40B4-BE49-F238E27FC236}">
                <a16:creationId xmlns:a16="http://schemas.microsoft.com/office/drawing/2014/main" id="{1ED752BD-956B-0E4A-98D6-5200985BB789}"/>
              </a:ext>
            </a:extLst>
          </p:cNvPr>
          <p:cNvSpPr/>
          <p:nvPr/>
        </p:nvSpPr>
        <p:spPr>
          <a:xfrm>
            <a:off x="1801575" y="4012525"/>
            <a:ext cx="3472544" cy="1372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7" name="معين 6"/>
          <p:cNvSpPr/>
          <p:nvPr/>
        </p:nvSpPr>
        <p:spPr>
          <a:xfrm>
            <a:off x="5775569" y="2409340"/>
            <a:ext cx="3683356" cy="3480780"/>
          </a:xfrm>
          <a:prstGeom prst="diamond">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9" name="مربع نص 8"/>
          <p:cNvSpPr txBox="1"/>
          <p:nvPr/>
        </p:nvSpPr>
        <p:spPr>
          <a:xfrm>
            <a:off x="8839199" y="0"/>
            <a:ext cx="3041849" cy="583499"/>
          </a:xfrm>
          <a:prstGeom prst="rect">
            <a:avLst/>
          </a:prstGeom>
          <a:noFill/>
        </p:spPr>
        <p:txBody>
          <a:bodyPr wrap="square" rtlCol="1">
            <a:spAutoFit/>
          </a:bodyPr>
          <a:lstStyle/>
          <a:p>
            <a:endParaRPr lang="ar-SA" dirty="0"/>
          </a:p>
        </p:txBody>
      </p:sp>
      <p:pic>
        <p:nvPicPr>
          <p:cNvPr id="3" name="صورة 2"/>
          <p:cNvPicPr>
            <a:picLocks noChangeAspect="1"/>
          </p:cNvPicPr>
          <p:nvPr/>
        </p:nvPicPr>
        <p:blipFill rotWithShape="1">
          <a:blip r:embed="rId3">
            <a:extLst>
              <a:ext uri="{28A0092B-C50C-407E-A947-70E740481C1C}">
                <a14:useLocalDpi xmlns:a14="http://schemas.microsoft.com/office/drawing/2010/main" val="0"/>
              </a:ext>
            </a:extLst>
          </a:blip>
          <a:srcRect l="115754" t="-58413" r="-311157" b="-73536"/>
          <a:stretch/>
        </p:blipFill>
        <p:spPr>
          <a:xfrm>
            <a:off x="2667000" y="0"/>
            <a:ext cx="6858000" cy="6858000"/>
          </a:xfrm>
          <a:prstGeom prst="rect">
            <a:avLst/>
          </a:prstGeom>
        </p:spPr>
      </p:pic>
    </p:spTree>
    <p:extLst>
      <p:ext uri="{BB962C8B-B14F-4D97-AF65-F5344CB8AC3E}">
        <p14:creationId xmlns:p14="http://schemas.microsoft.com/office/powerpoint/2010/main" val="2024435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E3C0E624-5A7E-014C-921D-0FE5B95AD85E}"/>
              </a:ext>
            </a:extLst>
          </p:cNvPr>
          <p:cNvSpPr/>
          <p:nvPr/>
        </p:nvSpPr>
        <p:spPr>
          <a:xfrm>
            <a:off x="2536808" y="4365286"/>
            <a:ext cx="7504464" cy="1372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pic>
        <p:nvPicPr>
          <p:cNvPr id="96" name="Google Shape;397;p38">
            <a:extLst>
              <a:ext uri="{FF2B5EF4-FFF2-40B4-BE49-F238E27FC236}">
                <a16:creationId xmlns:a16="http://schemas.microsoft.com/office/drawing/2014/main" id="{C136C514-AED6-AC48-AF2E-61364EA8A944}"/>
              </a:ext>
            </a:extLst>
          </p:cNvPr>
          <p:cNvPicPr preferRelativeResize="0"/>
          <p:nvPr/>
        </p:nvPicPr>
        <p:blipFill rotWithShape="1">
          <a:blip r:embed="rId3">
            <a:extLst>
              <a:ext uri="{BEBA8EAE-BF5A-486C-A8C5-ECC9F3942E4B}">
                <a14:imgProps xmlns:a14="http://schemas.microsoft.com/office/drawing/2010/main">
                  <a14:imgLayer r:embed="rId4">
                    <a14:imgEffect>
                      <a14:saturation sat="0"/>
                    </a14:imgEffect>
                  </a14:imgLayer>
                </a14:imgProps>
              </a:ext>
            </a:extLst>
          </a:blip>
          <a:srcRect l="24712" t="-31990" r="3442" b="31990"/>
          <a:stretch/>
        </p:blipFill>
        <p:spPr>
          <a:xfrm>
            <a:off x="7918465" y="-1977220"/>
            <a:ext cx="3985063" cy="3954439"/>
          </a:xfrm>
          <a:prstGeom prst="flowChartDecision">
            <a:avLst/>
          </a:prstGeom>
          <a:noFill/>
          <a:ln>
            <a:noFill/>
          </a:ln>
        </p:spPr>
      </p:pic>
      <p:sp>
        <p:nvSpPr>
          <p:cNvPr id="3" name="عنوان 2"/>
          <p:cNvSpPr>
            <a:spLocks noGrp="1"/>
          </p:cNvSpPr>
          <p:nvPr>
            <p:ph type="title"/>
          </p:nvPr>
        </p:nvSpPr>
        <p:spPr>
          <a:xfrm>
            <a:off x="299548" y="2355511"/>
            <a:ext cx="11121171" cy="2525271"/>
          </a:xfrm>
        </p:spPr>
        <p:txBody>
          <a:bodyPr>
            <a:normAutofit/>
          </a:bodyPr>
          <a:lstStyle/>
          <a:p>
            <a:pPr algn="r"/>
            <a:r>
              <a:rPr lang="ar-SA" sz="2400" b="0" dirty="0">
                <a:latin typeface="Dubai" panose="020B0503030403030204" pitchFamily="34" charset="-78"/>
                <a:ea typeface="+mn-ea"/>
                <a:cs typeface="Dubai" panose="020B0503030403030204" pitchFamily="34" charset="-78"/>
              </a:rPr>
              <a:t>مقدمة:</a:t>
            </a:r>
            <a:br>
              <a:rPr lang="en-US" sz="2400" b="0">
                <a:latin typeface="Dubai" panose="020B0503030403030204" pitchFamily="34" charset="-78"/>
                <a:ea typeface="+mn-ea"/>
                <a:cs typeface="Dubai" panose="020B0503030403030204" pitchFamily="34" charset="-78"/>
              </a:rPr>
            </a:br>
            <a:r>
              <a:rPr lang="ar-SA" sz="2400" b="0">
                <a:latin typeface="Dubai" panose="020B0503030403030204" pitchFamily="34" charset="-78"/>
                <a:ea typeface="+mn-ea"/>
                <a:cs typeface="Dubai" panose="020B0503030403030204" pitchFamily="34" charset="-78"/>
              </a:rPr>
              <a:t>تتهدف هذه الدورة إلى تزويد العاملين في القطاع غير الربحي بالمعارف والمهارات القانونية الأساسية التي تُمكّنهم من التعامل بكفاءة مع الأنظمة واللوائح، وصياغة العقود والاستشارات القانونية، والتعامل مع الإجراءات القضائية. وهي دورة عملية تعزز من التزام الجمعيات بالحوكمة والشفافية، وتضمن سلامة أعمالها واستدامتها.</a:t>
            </a:r>
            <a:br>
              <a:rPr lang="en-US" sz="2400" b="0" dirty="0">
                <a:solidFill>
                  <a:srgbClr val="153943"/>
                </a:solidFill>
                <a:latin typeface="맑은 고딕"/>
                <a:ea typeface="Calibri" panose="020F0502020204030204" pitchFamily="34" charset="0"/>
                <a:cs typeface="+mn-cs"/>
              </a:rPr>
            </a:br>
            <a:endParaRPr lang="ar-SA" b="0" dirty="0"/>
          </a:p>
        </p:txBody>
      </p:sp>
    </p:spTree>
    <p:extLst>
      <p:ext uri="{BB962C8B-B14F-4D97-AF65-F5344CB8AC3E}">
        <p14:creationId xmlns:p14="http://schemas.microsoft.com/office/powerpoint/2010/main" val="1106233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31E64-BAA7-B844-F650-6CC172D30EA2}"/>
            </a:ext>
          </a:extLst>
        </p:cNvPr>
        <p:cNvGrpSpPr/>
        <p:nvPr/>
      </p:nvGrpSpPr>
      <p:grpSpPr>
        <a:xfrm>
          <a:off x="0" y="0"/>
          <a:ext cx="0" cy="0"/>
          <a:chOff x="0" y="0"/>
          <a:chExt cx="0" cy="0"/>
        </a:xfrm>
      </p:grpSpPr>
      <p:sp>
        <p:nvSpPr>
          <p:cNvPr id="3" name="عنوان 2">
            <a:extLst>
              <a:ext uri="{FF2B5EF4-FFF2-40B4-BE49-F238E27FC236}">
                <a16:creationId xmlns:a16="http://schemas.microsoft.com/office/drawing/2014/main" id="{9E370590-72B9-2060-FAD9-6FA79135F40E}"/>
              </a:ext>
            </a:extLst>
          </p:cNvPr>
          <p:cNvSpPr>
            <a:spLocks noGrp="1"/>
          </p:cNvSpPr>
          <p:nvPr>
            <p:ph type="title"/>
          </p:nvPr>
        </p:nvSpPr>
        <p:spPr>
          <a:xfrm>
            <a:off x="0" y="283781"/>
            <a:ext cx="11121171" cy="1277006"/>
          </a:xfrm>
        </p:spPr>
        <p:txBody>
          <a:bodyPr>
            <a:normAutofit/>
          </a:bodyPr>
          <a:lstStyle/>
          <a:p>
            <a:pPr algn="r"/>
            <a:r>
              <a:rPr lang="ar-SA" sz="2400" b="0" dirty="0">
                <a:latin typeface="Dubai" panose="020B0503030403030204" pitchFamily="34" charset="-78"/>
                <a:ea typeface="+mn-ea"/>
                <a:cs typeface="Dubai" panose="020B0503030403030204" pitchFamily="34" charset="-78"/>
              </a:rPr>
              <a:t>الأهداف التدريبية:</a:t>
            </a:r>
            <a:br>
              <a:rPr lang="ar-SA" sz="3200" b="1" kern="100" dirty="0">
                <a:effectLst/>
                <a:latin typeface="Aptos" panose="020B0004020202020204" pitchFamily="34" charset="0"/>
                <a:ea typeface="Aptos" panose="020B0004020202020204" pitchFamily="34" charset="0"/>
                <a:cs typeface="Arial" panose="020B0604020202020204" pitchFamily="34" charset="0"/>
              </a:rPr>
            </a:br>
            <a:br>
              <a:rPr lang="en-US" sz="2400" b="0" dirty="0">
                <a:latin typeface="Dubai" panose="020B0503030403030204" pitchFamily="34" charset="-78"/>
                <a:ea typeface="+mn-ea"/>
                <a:cs typeface="Dubai" panose="020B0503030403030204" pitchFamily="34" charset="-78"/>
              </a:rPr>
            </a:br>
            <a:endParaRPr lang="ar-SA" sz="2400" b="0" dirty="0">
              <a:latin typeface="Dubai" panose="020B0503030403030204" pitchFamily="34" charset="-78"/>
              <a:ea typeface="+mn-ea"/>
              <a:cs typeface="Dubai" panose="020B0503030403030204" pitchFamily="34" charset="-78"/>
            </a:endParaRPr>
          </a:p>
        </p:txBody>
      </p:sp>
      <p:grpSp>
        <p:nvGrpSpPr>
          <p:cNvPr id="2" name="مجموعة 1">
            <a:extLst>
              <a:ext uri="{FF2B5EF4-FFF2-40B4-BE49-F238E27FC236}">
                <a16:creationId xmlns:a16="http://schemas.microsoft.com/office/drawing/2014/main" id="{9C8B8C71-DB10-6069-F01A-B80864AB258D}"/>
              </a:ext>
            </a:extLst>
          </p:cNvPr>
          <p:cNvGrpSpPr/>
          <p:nvPr/>
        </p:nvGrpSpPr>
        <p:grpSpPr>
          <a:xfrm>
            <a:off x="609661" y="1788567"/>
            <a:ext cx="7118821" cy="675542"/>
            <a:chOff x="0" y="18469"/>
            <a:chExt cx="7118821" cy="675542"/>
          </a:xfrm>
        </p:grpSpPr>
        <p:sp>
          <p:nvSpPr>
            <p:cNvPr id="4" name="مستطيل: زوايا مستديرة 3">
              <a:extLst>
                <a:ext uri="{FF2B5EF4-FFF2-40B4-BE49-F238E27FC236}">
                  <a16:creationId xmlns:a16="http://schemas.microsoft.com/office/drawing/2014/main" id="{7906BCA9-925B-3E3C-C89B-DD2479488C9F}"/>
                </a:ext>
              </a:extLst>
            </p:cNvPr>
            <p:cNvSpPr/>
            <p:nvPr/>
          </p:nvSpPr>
          <p:spPr>
            <a:xfrm>
              <a:off x="0" y="18469"/>
              <a:ext cx="7118821" cy="675542"/>
            </a:xfrm>
            <a:prstGeom prst="roundRect">
              <a:avLst>
                <a:gd name="adj" fmla="val 10000"/>
              </a:avLst>
            </a:prstGeom>
            <a:ln/>
          </p:spPr>
          <p:style>
            <a:lnRef idx="3">
              <a:schemeClr val="lt1"/>
            </a:lnRef>
            <a:fillRef idx="1">
              <a:schemeClr val="dk1"/>
            </a:fillRef>
            <a:effectRef idx="1">
              <a:schemeClr val="dk1"/>
            </a:effectRef>
            <a:fontRef idx="minor">
              <a:schemeClr val="lt1"/>
            </a:fontRef>
          </p:style>
          <p:txBody>
            <a:bodyPr/>
            <a:lstStyle/>
            <a:p>
              <a:endParaRPr lang="ar-SA"/>
            </a:p>
          </p:txBody>
        </p:sp>
        <p:sp>
          <p:nvSpPr>
            <p:cNvPr id="5" name="مستطيل: زوايا مستديرة 4">
              <a:extLst>
                <a:ext uri="{FF2B5EF4-FFF2-40B4-BE49-F238E27FC236}">
                  <a16:creationId xmlns:a16="http://schemas.microsoft.com/office/drawing/2014/main" id="{91974AA7-08FE-183A-9153-F02216D01B53}"/>
                </a:ext>
              </a:extLst>
            </p:cNvPr>
            <p:cNvSpPr txBox="1"/>
            <p:nvPr/>
          </p:nvSpPr>
          <p:spPr>
            <a:xfrm>
              <a:off x="19786" y="38255"/>
              <a:ext cx="6310820" cy="635970"/>
            </a:xfrm>
            <a:prstGeom prst="rect">
              <a:avLst/>
            </a:prstGeom>
            <a:ln>
              <a:noFill/>
            </a:ln>
          </p:spPr>
          <p:style>
            <a:lnRef idx="3">
              <a:schemeClr val="lt1"/>
            </a:lnRef>
            <a:fillRef idx="1">
              <a:schemeClr val="dk1"/>
            </a:fillRef>
            <a:effectRef idx="1">
              <a:schemeClr val="dk1"/>
            </a:effectRef>
            <a:fontRef idx="minor">
              <a:schemeClr val="lt1"/>
            </a:fontRef>
          </p:style>
          <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2400">
                  <a:solidFill>
                    <a:schemeClr val="accent1">
                      <a:lumMod val="50000"/>
                    </a:schemeClr>
                  </a:solidFill>
                  <a:latin typeface="Dubai" panose="020B0503030403030204" pitchFamily="34" charset="-78"/>
                  <a:cs typeface="Dubai" panose="020B0503030403030204" pitchFamily="34" charset="-78"/>
                </a:rPr>
                <a:t>القراءة التحليلية لأنظمة ولوائح الأوقاف</a:t>
              </a:r>
              <a:endParaRPr lang="ar-SA" sz="2400" dirty="0">
                <a:solidFill>
                  <a:schemeClr val="accent1">
                    <a:lumMod val="50000"/>
                  </a:schemeClr>
                </a:solidFill>
                <a:latin typeface="Dubai" panose="020B0503030403030204" pitchFamily="34" charset="-78"/>
                <a:cs typeface="Dubai" panose="020B0503030403030204" pitchFamily="34" charset="-78"/>
              </a:endParaRPr>
            </a:p>
          </p:txBody>
        </p:sp>
      </p:grpSp>
      <p:grpSp>
        <p:nvGrpSpPr>
          <p:cNvPr id="6" name="مجموعة 5">
            <a:extLst>
              <a:ext uri="{FF2B5EF4-FFF2-40B4-BE49-F238E27FC236}">
                <a16:creationId xmlns:a16="http://schemas.microsoft.com/office/drawing/2014/main" id="{1A3296B1-ECB4-C014-4DC6-954EC4CAB81A}"/>
              </a:ext>
            </a:extLst>
          </p:cNvPr>
          <p:cNvGrpSpPr/>
          <p:nvPr/>
        </p:nvGrpSpPr>
        <p:grpSpPr>
          <a:xfrm>
            <a:off x="1600150" y="2778794"/>
            <a:ext cx="7118821" cy="675542"/>
            <a:chOff x="531600" y="769367"/>
            <a:chExt cx="7118821" cy="675542"/>
          </a:xfrm>
        </p:grpSpPr>
        <p:sp>
          <p:nvSpPr>
            <p:cNvPr id="7" name="مستطيل: زوايا مستديرة 6">
              <a:extLst>
                <a:ext uri="{FF2B5EF4-FFF2-40B4-BE49-F238E27FC236}">
                  <a16:creationId xmlns:a16="http://schemas.microsoft.com/office/drawing/2014/main" id="{C29FD7E7-7893-50DA-D733-145F203CDA78}"/>
                </a:ext>
              </a:extLst>
            </p:cNvPr>
            <p:cNvSpPr/>
            <p:nvPr/>
          </p:nvSpPr>
          <p:spPr>
            <a:xfrm>
              <a:off x="531600" y="769367"/>
              <a:ext cx="7118821" cy="675542"/>
            </a:xfrm>
            <a:prstGeom prst="roundRect">
              <a:avLst>
                <a:gd name="adj" fmla="val 10000"/>
              </a:avLst>
            </a:prstGeom>
            <a:ln/>
          </p:spPr>
          <p:style>
            <a:lnRef idx="3">
              <a:schemeClr val="lt1"/>
            </a:lnRef>
            <a:fillRef idx="1">
              <a:schemeClr val="dk1"/>
            </a:fillRef>
            <a:effectRef idx="1">
              <a:schemeClr val="dk1"/>
            </a:effectRef>
            <a:fontRef idx="minor">
              <a:schemeClr val="lt1"/>
            </a:fontRef>
          </p:style>
          <p:txBody>
            <a:bodyPr/>
            <a:lstStyle/>
            <a:p>
              <a:endParaRPr lang="ar-SA"/>
            </a:p>
          </p:txBody>
        </p:sp>
        <p:sp>
          <p:nvSpPr>
            <p:cNvPr id="8" name="مستطيل: زوايا مستديرة 4">
              <a:extLst>
                <a:ext uri="{FF2B5EF4-FFF2-40B4-BE49-F238E27FC236}">
                  <a16:creationId xmlns:a16="http://schemas.microsoft.com/office/drawing/2014/main" id="{AD24272E-AFD7-153E-CFF9-87F3C6920209}"/>
                </a:ext>
              </a:extLst>
            </p:cNvPr>
            <p:cNvSpPr txBox="1"/>
            <p:nvPr/>
          </p:nvSpPr>
          <p:spPr>
            <a:xfrm>
              <a:off x="551386" y="789153"/>
              <a:ext cx="6108546" cy="635970"/>
            </a:xfrm>
            <a:prstGeom prst="rect">
              <a:avLst/>
            </a:prstGeom>
            <a:ln>
              <a:noFill/>
            </a:ln>
          </p:spPr>
          <p:style>
            <a:lnRef idx="3">
              <a:schemeClr val="lt1"/>
            </a:lnRef>
            <a:fillRef idx="1">
              <a:schemeClr val="dk1"/>
            </a:fillRef>
            <a:effectRef idx="1">
              <a:schemeClr val="dk1"/>
            </a:effectRef>
            <a:fontRef idx="minor">
              <a:schemeClr val="lt1"/>
            </a:fontRef>
          </p:style>
          <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2400">
                  <a:solidFill>
                    <a:schemeClr val="accent1">
                      <a:lumMod val="50000"/>
                    </a:schemeClr>
                  </a:solidFill>
                  <a:latin typeface="Dubai" panose="020B0503030403030204" pitchFamily="34" charset="-78"/>
                  <a:cs typeface="Dubai" panose="020B0503030403030204" pitchFamily="34" charset="-78"/>
                </a:rPr>
                <a:t>القراءة التحليلية لأنظمة ولوائح الجمعيات</a:t>
              </a:r>
              <a:endParaRPr lang="ar-SA" sz="2400" dirty="0">
                <a:solidFill>
                  <a:schemeClr val="accent1">
                    <a:lumMod val="50000"/>
                  </a:schemeClr>
                </a:solidFill>
                <a:latin typeface="Dubai" panose="020B0503030403030204" pitchFamily="34" charset="-78"/>
                <a:cs typeface="Dubai" panose="020B0503030403030204" pitchFamily="34" charset="-78"/>
              </a:endParaRPr>
            </a:p>
          </p:txBody>
        </p:sp>
      </p:grpSp>
      <p:grpSp>
        <p:nvGrpSpPr>
          <p:cNvPr id="9" name="مجموعة 8">
            <a:extLst>
              <a:ext uri="{FF2B5EF4-FFF2-40B4-BE49-F238E27FC236}">
                <a16:creationId xmlns:a16="http://schemas.microsoft.com/office/drawing/2014/main" id="{6594243E-30C7-8B95-E795-0509D39254C5}"/>
              </a:ext>
            </a:extLst>
          </p:cNvPr>
          <p:cNvGrpSpPr/>
          <p:nvPr/>
        </p:nvGrpSpPr>
        <p:grpSpPr>
          <a:xfrm>
            <a:off x="2338391" y="3742567"/>
            <a:ext cx="7118821" cy="675542"/>
            <a:chOff x="1063200" y="1538734"/>
            <a:chExt cx="7118821" cy="675542"/>
          </a:xfrm>
        </p:grpSpPr>
        <p:sp>
          <p:nvSpPr>
            <p:cNvPr id="10" name="مستطيل: زوايا مستديرة 9">
              <a:extLst>
                <a:ext uri="{FF2B5EF4-FFF2-40B4-BE49-F238E27FC236}">
                  <a16:creationId xmlns:a16="http://schemas.microsoft.com/office/drawing/2014/main" id="{4D5111F0-60FA-97E8-64F8-E2D7624425DF}"/>
                </a:ext>
              </a:extLst>
            </p:cNvPr>
            <p:cNvSpPr/>
            <p:nvPr/>
          </p:nvSpPr>
          <p:spPr>
            <a:xfrm>
              <a:off x="1063200" y="1538734"/>
              <a:ext cx="7118821" cy="675542"/>
            </a:xfrm>
            <a:prstGeom prst="roundRect">
              <a:avLst>
                <a:gd name="adj" fmla="val 10000"/>
              </a:avLst>
            </a:prstGeom>
            <a:ln/>
          </p:spPr>
          <p:style>
            <a:lnRef idx="3">
              <a:schemeClr val="lt1"/>
            </a:lnRef>
            <a:fillRef idx="1">
              <a:schemeClr val="dk1"/>
            </a:fillRef>
            <a:effectRef idx="1">
              <a:schemeClr val="dk1"/>
            </a:effectRef>
            <a:fontRef idx="minor">
              <a:schemeClr val="lt1"/>
            </a:fontRef>
          </p:style>
          <p:txBody>
            <a:bodyPr/>
            <a:lstStyle/>
            <a:p>
              <a:endParaRPr lang="ar-SA"/>
            </a:p>
          </p:txBody>
        </p:sp>
        <p:sp>
          <p:nvSpPr>
            <p:cNvPr id="11" name="مستطيل: زوايا مستديرة 4">
              <a:extLst>
                <a:ext uri="{FF2B5EF4-FFF2-40B4-BE49-F238E27FC236}">
                  <a16:creationId xmlns:a16="http://schemas.microsoft.com/office/drawing/2014/main" id="{07594CAF-D568-B919-4C10-9D3EFDE30336}"/>
                </a:ext>
              </a:extLst>
            </p:cNvPr>
            <p:cNvSpPr txBox="1"/>
            <p:nvPr/>
          </p:nvSpPr>
          <p:spPr>
            <a:xfrm>
              <a:off x="1082986" y="1558520"/>
              <a:ext cx="6108546" cy="635970"/>
            </a:xfrm>
            <a:prstGeom prst="rect">
              <a:avLst/>
            </a:prstGeom>
            <a:ln>
              <a:noFill/>
            </a:ln>
          </p:spPr>
          <p:style>
            <a:lnRef idx="3">
              <a:schemeClr val="lt1"/>
            </a:lnRef>
            <a:fillRef idx="1">
              <a:schemeClr val="dk1"/>
            </a:fillRef>
            <a:effectRef idx="1">
              <a:schemeClr val="dk1"/>
            </a:effectRef>
            <a:fontRef idx="minor">
              <a:schemeClr val="lt1"/>
            </a:fontRef>
          </p:style>
          <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2400">
                  <a:solidFill>
                    <a:schemeClr val="accent1">
                      <a:lumMod val="50000"/>
                    </a:schemeClr>
                  </a:solidFill>
                  <a:latin typeface="Dubai" panose="020B0503030403030204" pitchFamily="34" charset="-78"/>
                  <a:cs typeface="Dubai" panose="020B0503030403030204" pitchFamily="34" charset="-78"/>
                </a:rPr>
                <a:t>صياغة الاتفاقيات والعقود</a:t>
              </a:r>
              <a:endParaRPr lang="ar-SA" sz="2400" dirty="0">
                <a:solidFill>
                  <a:schemeClr val="accent1">
                    <a:lumMod val="50000"/>
                  </a:schemeClr>
                </a:solidFill>
                <a:latin typeface="Dubai" panose="020B0503030403030204" pitchFamily="34" charset="-78"/>
                <a:cs typeface="Dubai" panose="020B0503030403030204" pitchFamily="34" charset="-78"/>
              </a:endParaRPr>
            </a:p>
          </p:txBody>
        </p:sp>
      </p:grpSp>
      <p:grpSp>
        <p:nvGrpSpPr>
          <p:cNvPr id="12" name="مجموعة 11">
            <a:extLst>
              <a:ext uri="{FF2B5EF4-FFF2-40B4-BE49-F238E27FC236}">
                <a16:creationId xmlns:a16="http://schemas.microsoft.com/office/drawing/2014/main" id="{0CDE2760-3A24-6AA1-92A3-B43F0CAD0DDF}"/>
              </a:ext>
            </a:extLst>
          </p:cNvPr>
          <p:cNvGrpSpPr/>
          <p:nvPr/>
        </p:nvGrpSpPr>
        <p:grpSpPr>
          <a:xfrm>
            <a:off x="3328880" y="4602417"/>
            <a:ext cx="7118821" cy="675542"/>
            <a:chOff x="1594800" y="2308102"/>
            <a:chExt cx="7118821" cy="675542"/>
          </a:xfrm>
        </p:grpSpPr>
        <p:sp>
          <p:nvSpPr>
            <p:cNvPr id="13" name="مستطيل: زوايا مستديرة 12">
              <a:extLst>
                <a:ext uri="{FF2B5EF4-FFF2-40B4-BE49-F238E27FC236}">
                  <a16:creationId xmlns:a16="http://schemas.microsoft.com/office/drawing/2014/main" id="{FA7459EE-F97B-9C81-D3E4-8D4C2F1C9F42}"/>
                </a:ext>
              </a:extLst>
            </p:cNvPr>
            <p:cNvSpPr/>
            <p:nvPr/>
          </p:nvSpPr>
          <p:spPr>
            <a:xfrm>
              <a:off x="1594800" y="2308102"/>
              <a:ext cx="7118821" cy="675542"/>
            </a:xfrm>
            <a:prstGeom prst="roundRect">
              <a:avLst>
                <a:gd name="adj" fmla="val 10000"/>
              </a:avLst>
            </a:prstGeom>
            <a:ln/>
          </p:spPr>
          <p:style>
            <a:lnRef idx="3">
              <a:schemeClr val="lt1"/>
            </a:lnRef>
            <a:fillRef idx="1">
              <a:schemeClr val="dk1"/>
            </a:fillRef>
            <a:effectRef idx="1">
              <a:schemeClr val="dk1"/>
            </a:effectRef>
            <a:fontRef idx="minor">
              <a:schemeClr val="lt1"/>
            </a:fontRef>
          </p:style>
          <p:txBody>
            <a:bodyPr/>
            <a:lstStyle/>
            <a:p>
              <a:endParaRPr lang="ar-SA"/>
            </a:p>
          </p:txBody>
        </p:sp>
        <p:sp>
          <p:nvSpPr>
            <p:cNvPr id="14" name="مستطيل: زوايا مستديرة 4">
              <a:extLst>
                <a:ext uri="{FF2B5EF4-FFF2-40B4-BE49-F238E27FC236}">
                  <a16:creationId xmlns:a16="http://schemas.microsoft.com/office/drawing/2014/main" id="{4B37DC8E-FF01-428B-F8DE-DCFED8165310}"/>
                </a:ext>
              </a:extLst>
            </p:cNvPr>
            <p:cNvSpPr txBox="1"/>
            <p:nvPr/>
          </p:nvSpPr>
          <p:spPr>
            <a:xfrm>
              <a:off x="1614586" y="2327888"/>
              <a:ext cx="6108546" cy="635970"/>
            </a:xfrm>
            <a:prstGeom prst="rect">
              <a:avLst/>
            </a:prstGeom>
            <a:ln>
              <a:noFill/>
            </a:ln>
          </p:spPr>
          <p:style>
            <a:lnRef idx="3">
              <a:schemeClr val="lt1"/>
            </a:lnRef>
            <a:fillRef idx="1">
              <a:schemeClr val="dk1"/>
            </a:fillRef>
            <a:effectRef idx="1">
              <a:schemeClr val="dk1"/>
            </a:effectRef>
            <a:fontRef idx="minor">
              <a:schemeClr val="lt1"/>
            </a:fontRef>
          </p:style>
          <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2400">
                  <a:solidFill>
                    <a:schemeClr val="accent1">
                      <a:lumMod val="50000"/>
                    </a:schemeClr>
                  </a:solidFill>
                  <a:latin typeface="Dubai" panose="020B0503030403030204" pitchFamily="34" charset="-78"/>
                  <a:cs typeface="Dubai" panose="020B0503030403030204" pitchFamily="34" charset="-78"/>
                </a:rPr>
                <a:t>صياغة الاستشارة القانونية</a:t>
              </a:r>
              <a:endParaRPr lang="ar-SA" sz="2400" dirty="0">
                <a:solidFill>
                  <a:schemeClr val="accent1">
                    <a:lumMod val="50000"/>
                  </a:schemeClr>
                </a:solidFill>
                <a:latin typeface="Dubai" panose="020B0503030403030204" pitchFamily="34" charset="-78"/>
                <a:cs typeface="Dubai" panose="020B0503030403030204" pitchFamily="34" charset="-78"/>
              </a:endParaRPr>
            </a:p>
          </p:txBody>
        </p:sp>
      </p:grpSp>
      <p:grpSp>
        <p:nvGrpSpPr>
          <p:cNvPr id="15" name="مجموعة 14">
            <a:extLst>
              <a:ext uri="{FF2B5EF4-FFF2-40B4-BE49-F238E27FC236}">
                <a16:creationId xmlns:a16="http://schemas.microsoft.com/office/drawing/2014/main" id="{FDAF1792-3C84-2F52-4B84-F1576C8ED04A}"/>
              </a:ext>
            </a:extLst>
          </p:cNvPr>
          <p:cNvGrpSpPr/>
          <p:nvPr/>
        </p:nvGrpSpPr>
        <p:grpSpPr>
          <a:xfrm>
            <a:off x="4390823" y="5474013"/>
            <a:ext cx="7118821" cy="675542"/>
            <a:chOff x="2126401" y="3077469"/>
            <a:chExt cx="7118821" cy="675542"/>
          </a:xfrm>
        </p:grpSpPr>
        <p:sp>
          <p:nvSpPr>
            <p:cNvPr id="16" name="مستطيل: زوايا مستديرة 15">
              <a:extLst>
                <a:ext uri="{FF2B5EF4-FFF2-40B4-BE49-F238E27FC236}">
                  <a16:creationId xmlns:a16="http://schemas.microsoft.com/office/drawing/2014/main" id="{02B81A13-A340-06C7-51C3-1A780AC3B802}"/>
                </a:ext>
              </a:extLst>
            </p:cNvPr>
            <p:cNvSpPr/>
            <p:nvPr/>
          </p:nvSpPr>
          <p:spPr>
            <a:xfrm>
              <a:off x="2126401" y="3077469"/>
              <a:ext cx="7118821" cy="675542"/>
            </a:xfrm>
            <a:prstGeom prst="roundRect">
              <a:avLst>
                <a:gd name="adj" fmla="val 10000"/>
              </a:avLst>
            </a:prstGeom>
            <a:ln/>
          </p:spPr>
          <p:style>
            <a:lnRef idx="3">
              <a:schemeClr val="lt1"/>
            </a:lnRef>
            <a:fillRef idx="1">
              <a:schemeClr val="dk1"/>
            </a:fillRef>
            <a:effectRef idx="1">
              <a:schemeClr val="dk1"/>
            </a:effectRef>
            <a:fontRef idx="minor">
              <a:schemeClr val="lt1"/>
            </a:fontRef>
          </p:style>
          <p:txBody>
            <a:bodyPr/>
            <a:lstStyle/>
            <a:p>
              <a:endParaRPr lang="ar-SA"/>
            </a:p>
          </p:txBody>
        </p:sp>
        <p:sp>
          <p:nvSpPr>
            <p:cNvPr id="17" name="مستطيل: زوايا مستديرة 4">
              <a:extLst>
                <a:ext uri="{FF2B5EF4-FFF2-40B4-BE49-F238E27FC236}">
                  <a16:creationId xmlns:a16="http://schemas.microsoft.com/office/drawing/2014/main" id="{5A93A5BD-4C08-FBFA-9FC9-4346A12A53DD}"/>
                </a:ext>
              </a:extLst>
            </p:cNvPr>
            <p:cNvSpPr txBox="1"/>
            <p:nvPr/>
          </p:nvSpPr>
          <p:spPr>
            <a:xfrm>
              <a:off x="2146187" y="3097255"/>
              <a:ext cx="6966030" cy="635970"/>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rtl="1">
                <a:lnSpc>
                  <a:spcPct val="90000"/>
                </a:lnSpc>
                <a:spcBef>
                  <a:spcPct val="0"/>
                </a:spcBef>
                <a:spcAft>
                  <a:spcPct val="35000"/>
                </a:spcAft>
              </a:pPr>
              <a:r>
                <a:rPr lang="ar-SA" sz="2400">
                  <a:solidFill>
                    <a:schemeClr val="accent1">
                      <a:lumMod val="50000"/>
                    </a:schemeClr>
                  </a:solidFill>
                  <a:latin typeface="Dubai" panose="020B0503030403030204" pitchFamily="34" charset="-78"/>
                  <a:cs typeface="Dubai" panose="020B0503030403030204" pitchFamily="34" charset="-78"/>
                </a:rPr>
                <a:t>المرافعة والإجراءات القضائية</a:t>
              </a:r>
              <a:endParaRPr lang="ar-SA" sz="2400" dirty="0">
                <a:solidFill>
                  <a:schemeClr val="accent1">
                    <a:lumMod val="50000"/>
                  </a:schemeClr>
                </a:solidFill>
                <a:latin typeface="Dubai" panose="020B0503030403030204" pitchFamily="34" charset="-78"/>
                <a:cs typeface="Dubai" panose="020B0503030403030204" pitchFamily="34" charset="-78"/>
              </a:endParaRPr>
            </a:p>
          </p:txBody>
        </p:sp>
      </p:grpSp>
    </p:spTree>
    <p:extLst>
      <p:ext uri="{BB962C8B-B14F-4D97-AF65-F5344CB8AC3E}">
        <p14:creationId xmlns:p14="http://schemas.microsoft.com/office/powerpoint/2010/main" val="2224665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مربع نص 32"/>
          <p:cNvSpPr txBox="1"/>
          <p:nvPr/>
        </p:nvSpPr>
        <p:spPr>
          <a:xfrm>
            <a:off x="2209323" y="2553744"/>
            <a:ext cx="7456331" cy="709196"/>
          </a:xfrm>
          <a:prstGeom prst="hexagon">
            <a:avLst/>
          </a:prstGeom>
          <a:noFill/>
          <a:ln>
            <a:noFill/>
          </a:ln>
        </p:spPr>
        <p:txBody>
          <a:bodyPr wrap="square" rtlCol="1">
            <a:spAutoFit/>
          </a:bodyPr>
          <a:lstStyle/>
          <a:p>
            <a:pPr algn="ctr"/>
            <a:r>
              <a:rPr lang="ar-SA" sz="3200" b="1" spc="300" dirty="0">
                <a:solidFill>
                  <a:schemeClr val="accent1">
                    <a:lumMod val="50000"/>
                  </a:schemeClr>
                </a:solidFill>
                <a:latin typeface="Dubai" panose="020B0503030403030204" pitchFamily="34" charset="-78"/>
                <a:ea typeface="Verdana" panose="020B0604030504040204" pitchFamily="34" charset="0"/>
                <a:cs typeface="Dubai" panose="020B0503030403030204" pitchFamily="34" charset="-78"/>
              </a:rPr>
              <a:t>المحتوى</a:t>
            </a:r>
            <a:r>
              <a:rPr lang="ar-SA" sz="2400" dirty="0"/>
              <a:t> </a:t>
            </a:r>
          </a:p>
        </p:txBody>
      </p:sp>
      <p:sp>
        <p:nvSpPr>
          <p:cNvPr id="2" name="Rectangle 12">
            <a:extLst>
              <a:ext uri="{FF2B5EF4-FFF2-40B4-BE49-F238E27FC236}">
                <a16:creationId xmlns:a16="http://schemas.microsoft.com/office/drawing/2014/main" id="{1BE610AD-4ABF-95AC-0A9A-A7E29A8F909E}"/>
              </a:ext>
            </a:extLst>
          </p:cNvPr>
          <p:cNvSpPr/>
          <p:nvPr/>
        </p:nvSpPr>
        <p:spPr>
          <a:xfrm>
            <a:off x="4359728" y="3291795"/>
            <a:ext cx="3472544" cy="1372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grpSp>
        <p:nvGrpSpPr>
          <p:cNvPr id="4" name="Group 23">
            <a:extLst>
              <a:ext uri="{FF2B5EF4-FFF2-40B4-BE49-F238E27FC236}">
                <a16:creationId xmlns:a16="http://schemas.microsoft.com/office/drawing/2014/main" id="{19226F14-69E3-C530-4477-6DECF621AD99}"/>
              </a:ext>
            </a:extLst>
          </p:cNvPr>
          <p:cNvGrpSpPr/>
          <p:nvPr/>
        </p:nvGrpSpPr>
        <p:grpSpPr>
          <a:xfrm>
            <a:off x="9400492" y="184025"/>
            <a:ext cx="1567475" cy="1360486"/>
            <a:chOff x="7540014" y="4306907"/>
            <a:chExt cx="389342" cy="339426"/>
          </a:xfrm>
          <a:solidFill>
            <a:schemeClr val="accent1">
              <a:lumMod val="50000"/>
            </a:schemeClr>
          </a:solidFill>
        </p:grpSpPr>
        <p:sp>
          <p:nvSpPr>
            <p:cNvPr id="5" name="Freeform 110">
              <a:extLst>
                <a:ext uri="{FF2B5EF4-FFF2-40B4-BE49-F238E27FC236}">
                  <a16:creationId xmlns:a16="http://schemas.microsoft.com/office/drawing/2014/main" id="{78CB6E4B-E0CB-FF4D-34F9-2AB6BE423B5C}"/>
                </a:ext>
              </a:extLst>
            </p:cNvPr>
            <p:cNvSpPr>
              <a:spLocks/>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6" name="Freeform 111">
              <a:extLst>
                <a:ext uri="{FF2B5EF4-FFF2-40B4-BE49-F238E27FC236}">
                  <a16:creationId xmlns:a16="http://schemas.microsoft.com/office/drawing/2014/main" id="{1A2C3D63-4A87-DE40-8A3E-C232E8CB9440}"/>
                </a:ext>
              </a:extLst>
            </p:cNvPr>
            <p:cNvSpPr>
              <a:spLocks/>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7" name="Freeform 112">
              <a:extLst>
                <a:ext uri="{FF2B5EF4-FFF2-40B4-BE49-F238E27FC236}">
                  <a16:creationId xmlns:a16="http://schemas.microsoft.com/office/drawing/2014/main" id="{2139CF38-8344-B912-0971-D1D4796780BA}"/>
                </a:ext>
              </a:extLst>
            </p:cNvPr>
            <p:cNvSpPr>
              <a:spLocks/>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8" name="Freeform 113">
              <a:extLst>
                <a:ext uri="{FF2B5EF4-FFF2-40B4-BE49-F238E27FC236}">
                  <a16:creationId xmlns:a16="http://schemas.microsoft.com/office/drawing/2014/main" id="{FEBA0ED3-E721-6692-1502-68DC2D316A08}"/>
                </a:ext>
              </a:extLst>
            </p:cNvPr>
            <p:cNvSpPr>
              <a:spLocks/>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9" name="Freeform 114">
              <a:extLst>
                <a:ext uri="{FF2B5EF4-FFF2-40B4-BE49-F238E27FC236}">
                  <a16:creationId xmlns:a16="http://schemas.microsoft.com/office/drawing/2014/main" id="{F3907C67-DCAC-3087-D1ED-BCB2BD4B9AB1}"/>
                </a:ext>
              </a:extLst>
            </p:cNvPr>
            <p:cNvSpPr>
              <a:spLocks/>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10" name="Freeform 115">
              <a:extLst>
                <a:ext uri="{FF2B5EF4-FFF2-40B4-BE49-F238E27FC236}">
                  <a16:creationId xmlns:a16="http://schemas.microsoft.com/office/drawing/2014/main" id="{B9A02B30-A579-C15B-DCE0-B349A062E69A}"/>
                </a:ext>
              </a:extLst>
            </p:cNvPr>
            <p:cNvSpPr>
              <a:spLocks/>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11" name="Freeform 116">
              <a:extLst>
                <a:ext uri="{FF2B5EF4-FFF2-40B4-BE49-F238E27FC236}">
                  <a16:creationId xmlns:a16="http://schemas.microsoft.com/office/drawing/2014/main" id="{BC70E361-11E7-942A-5F2B-2A3E36101BF2}"/>
                </a:ext>
              </a:extLst>
            </p:cNvPr>
            <p:cNvSpPr>
              <a:spLocks/>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solidFill>
              <a:schemeClr val="accent1">
                <a:lumMod val="50000"/>
              </a:schemeClr>
            </a:solid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12" name="Rectangle 117">
              <a:extLst>
                <a:ext uri="{FF2B5EF4-FFF2-40B4-BE49-F238E27FC236}">
                  <a16:creationId xmlns:a16="http://schemas.microsoft.com/office/drawing/2014/main" id="{99469A3E-AB18-5A26-4B23-82CB07BD1DCE}"/>
                </a:ext>
              </a:extLst>
            </p:cNvPr>
            <p:cNvSpPr>
              <a:spLocks noChangeArrowheads="1"/>
            </p:cNvSpPr>
            <p:nvPr/>
          </p:nvSpPr>
          <p:spPr bwMode="auto">
            <a:xfrm>
              <a:off x="7589930" y="4421713"/>
              <a:ext cx="109814" cy="17471"/>
            </a:xfrm>
            <a:prstGeom prst="rect">
              <a:avLst/>
            </a:pr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13" name="Rectangle 118">
              <a:extLst>
                <a:ext uri="{FF2B5EF4-FFF2-40B4-BE49-F238E27FC236}">
                  <a16:creationId xmlns:a16="http://schemas.microsoft.com/office/drawing/2014/main" id="{75AE0D7C-6B25-C966-BD33-E6C0E9DC97B6}"/>
                </a:ext>
              </a:extLst>
            </p:cNvPr>
            <p:cNvSpPr>
              <a:spLocks noChangeArrowheads="1"/>
            </p:cNvSpPr>
            <p:nvPr/>
          </p:nvSpPr>
          <p:spPr bwMode="auto">
            <a:xfrm>
              <a:off x="7589930" y="4461645"/>
              <a:ext cx="109814" cy="17471"/>
            </a:xfrm>
            <a:prstGeom prst="rect">
              <a:avLst/>
            </a:pr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14" name="Rectangle 119">
              <a:extLst>
                <a:ext uri="{FF2B5EF4-FFF2-40B4-BE49-F238E27FC236}">
                  <a16:creationId xmlns:a16="http://schemas.microsoft.com/office/drawing/2014/main" id="{17F6A1A0-453A-4035-798C-369DA675CEB6}"/>
                </a:ext>
              </a:extLst>
            </p:cNvPr>
            <p:cNvSpPr>
              <a:spLocks noChangeArrowheads="1"/>
            </p:cNvSpPr>
            <p:nvPr/>
          </p:nvSpPr>
          <p:spPr bwMode="auto">
            <a:xfrm>
              <a:off x="7589930" y="4506569"/>
              <a:ext cx="109814" cy="14975"/>
            </a:xfrm>
            <a:prstGeom prst="rect">
              <a:avLst/>
            </a:pr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15" name="Rectangle 120">
              <a:extLst>
                <a:ext uri="{FF2B5EF4-FFF2-40B4-BE49-F238E27FC236}">
                  <a16:creationId xmlns:a16="http://schemas.microsoft.com/office/drawing/2014/main" id="{6883FA9B-FE2D-908F-14AF-022A160FC168}"/>
                </a:ext>
              </a:extLst>
            </p:cNvPr>
            <p:cNvSpPr>
              <a:spLocks noChangeArrowheads="1"/>
            </p:cNvSpPr>
            <p:nvPr/>
          </p:nvSpPr>
          <p:spPr bwMode="auto">
            <a:xfrm>
              <a:off x="7589930" y="4548998"/>
              <a:ext cx="109814" cy="17471"/>
            </a:xfrm>
            <a:prstGeom prst="rect">
              <a:avLst/>
            </a:pr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grpSp>
    </p:spTree>
    <p:extLst>
      <p:ext uri="{BB962C8B-B14F-4D97-AF65-F5344CB8AC3E}">
        <p14:creationId xmlns:p14="http://schemas.microsoft.com/office/powerpoint/2010/main" val="80070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Google Shape;396;p38">
            <a:extLst>
              <a:ext uri="{FF2B5EF4-FFF2-40B4-BE49-F238E27FC236}">
                <a16:creationId xmlns:a16="http://schemas.microsoft.com/office/drawing/2014/main" id="{11B126B9-3141-D947-B943-EB6CBA2A5F07}"/>
              </a:ext>
            </a:extLst>
          </p:cNvPr>
          <p:cNvPicPr preferRelativeResize="0"/>
          <p:nvPr/>
        </p:nvPicPr>
        <p:blipFill rotWithShape="1">
          <a:blip r:embed="rId3">
            <a:extLst>
              <a:ext uri="{28A0092B-C50C-407E-A947-70E740481C1C}">
                <a14:useLocalDpi xmlns:a14="http://schemas.microsoft.com/office/drawing/2010/main" val="0"/>
              </a:ext>
            </a:extLst>
          </a:blip>
          <a:srcRect l="-2664" t="-19314" r="2664" b="19314"/>
          <a:stretch/>
        </p:blipFill>
        <p:spPr>
          <a:xfrm>
            <a:off x="9254292" y="-759797"/>
            <a:ext cx="3922834" cy="3922834"/>
          </a:xfrm>
          <a:prstGeom prst="flowChartDecision">
            <a:avLst/>
          </a:prstGeom>
          <a:noFill/>
          <a:ln>
            <a:noFill/>
          </a:ln>
        </p:spPr>
      </p:pic>
      <p:sp>
        <p:nvSpPr>
          <p:cNvPr id="9" name="Title 8">
            <a:extLst>
              <a:ext uri="{FF2B5EF4-FFF2-40B4-BE49-F238E27FC236}">
                <a16:creationId xmlns:a16="http://schemas.microsoft.com/office/drawing/2014/main" id="{16BB0FD3-3157-F74F-BD5F-1E808DEC4CAB}"/>
              </a:ext>
            </a:extLst>
          </p:cNvPr>
          <p:cNvSpPr>
            <a:spLocks noGrp="1"/>
          </p:cNvSpPr>
          <p:nvPr>
            <p:ph type="title"/>
          </p:nvPr>
        </p:nvSpPr>
        <p:spPr>
          <a:xfrm>
            <a:off x="-911878" y="39322"/>
            <a:ext cx="9476014" cy="1325563"/>
          </a:xfrm>
        </p:spPr>
        <p:txBody>
          <a:bodyPr>
            <a:normAutofit/>
          </a:bodyPr>
          <a:lstStyle/>
          <a:p>
            <a:pPr algn="r" rtl="1"/>
            <a:r>
              <a:rPr lang="ar-SA" sz="2400">
                <a:latin typeface="Dubai" panose="020B0503030403030204" pitchFamily="34" charset="-78"/>
                <a:cs typeface="Dubai" panose="020B0503030403030204" pitchFamily="34" charset="-78"/>
              </a:rPr>
              <a:t>المهارات القانونية للقطاع غير الربحي</a:t>
            </a:r>
            <a:endParaRPr lang="en-CO" sz="2400" dirty="0">
              <a:latin typeface="Dubai" panose="020B0503030403030204" pitchFamily="34" charset="-78"/>
              <a:cs typeface="Dubai" panose="020B0503030403030204" pitchFamily="34" charset="-78"/>
            </a:endParaRPr>
          </a:p>
        </p:txBody>
      </p:sp>
      <p:sp>
        <p:nvSpPr>
          <p:cNvPr id="15" name="Title 8">
            <a:extLst>
              <a:ext uri="{FF2B5EF4-FFF2-40B4-BE49-F238E27FC236}">
                <a16:creationId xmlns:a16="http://schemas.microsoft.com/office/drawing/2014/main" id="{26D5F974-8CD5-C241-9BF0-5E8B22C5E2DE}"/>
              </a:ext>
            </a:extLst>
          </p:cNvPr>
          <p:cNvSpPr txBox="1">
            <a:spLocks/>
          </p:cNvSpPr>
          <p:nvPr/>
        </p:nvSpPr>
        <p:spPr>
          <a:xfrm>
            <a:off x="706560" y="4970675"/>
            <a:ext cx="38045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defRPr>
            </a:lvl1pPr>
          </a:lstStyle>
          <a:p>
            <a:r>
              <a:rPr lang="en-CO" sz="2800" spc="300" dirty="0">
                <a:solidFill>
                  <a:schemeClr val="bg1"/>
                </a:solidFill>
              </a:rPr>
              <a:t>WHY DO </a:t>
            </a:r>
            <a:br>
              <a:rPr lang="en-CO" sz="2800" spc="300" dirty="0">
                <a:solidFill>
                  <a:schemeClr val="bg1"/>
                </a:solidFill>
              </a:rPr>
            </a:br>
            <a:r>
              <a:rPr lang="en-CO" sz="2800" spc="300" dirty="0">
                <a:solidFill>
                  <a:schemeClr val="bg1"/>
                </a:solidFill>
              </a:rPr>
              <a:t>ORGANIZATIONS </a:t>
            </a:r>
            <a:br>
              <a:rPr lang="en-CO" sz="2800" spc="300" dirty="0">
                <a:solidFill>
                  <a:schemeClr val="bg1"/>
                </a:solidFill>
              </a:rPr>
            </a:br>
            <a:r>
              <a:rPr lang="en-CO" sz="2800" spc="300" dirty="0">
                <a:solidFill>
                  <a:schemeClr val="bg1"/>
                </a:solidFill>
              </a:rPr>
              <a:t>NEED IT?</a:t>
            </a:r>
          </a:p>
        </p:txBody>
      </p:sp>
      <p:sp>
        <p:nvSpPr>
          <p:cNvPr id="16" name="TextBox 15">
            <a:extLst>
              <a:ext uri="{FF2B5EF4-FFF2-40B4-BE49-F238E27FC236}">
                <a16:creationId xmlns:a16="http://schemas.microsoft.com/office/drawing/2014/main" id="{6101DA98-8AF4-3B49-859D-0E40C8FAFFFF}"/>
              </a:ext>
            </a:extLst>
          </p:cNvPr>
          <p:cNvSpPr txBox="1"/>
          <p:nvPr/>
        </p:nvSpPr>
        <p:spPr>
          <a:xfrm>
            <a:off x="5450776"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80</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17" name="TextBox 16">
            <a:extLst>
              <a:ext uri="{FF2B5EF4-FFF2-40B4-BE49-F238E27FC236}">
                <a16:creationId xmlns:a16="http://schemas.microsoft.com/office/drawing/2014/main" id="{3CB4F103-C537-6246-B9F8-AF58B58D9B2D}"/>
              </a:ext>
            </a:extLst>
          </p:cNvPr>
          <p:cNvSpPr txBox="1"/>
          <p:nvPr/>
        </p:nvSpPr>
        <p:spPr>
          <a:xfrm>
            <a:off x="7882442"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78</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18" name="TextBox 17">
            <a:extLst>
              <a:ext uri="{FF2B5EF4-FFF2-40B4-BE49-F238E27FC236}">
                <a16:creationId xmlns:a16="http://schemas.microsoft.com/office/drawing/2014/main" id="{39D7D3B6-628A-644F-AAD4-E467826EA90B}"/>
              </a:ext>
            </a:extLst>
          </p:cNvPr>
          <p:cNvSpPr txBox="1"/>
          <p:nvPr/>
        </p:nvSpPr>
        <p:spPr>
          <a:xfrm>
            <a:off x="10324264"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90</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24" name="TextBox 23">
            <a:extLst>
              <a:ext uri="{FF2B5EF4-FFF2-40B4-BE49-F238E27FC236}">
                <a16:creationId xmlns:a16="http://schemas.microsoft.com/office/drawing/2014/main" id="{C5C6F5AC-42BF-8F45-8A6A-9515D3E24B5F}"/>
              </a:ext>
            </a:extLst>
          </p:cNvPr>
          <p:cNvSpPr txBox="1"/>
          <p:nvPr/>
        </p:nvSpPr>
        <p:spPr>
          <a:xfrm>
            <a:off x="5128532"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companies lack or don’t have structured cross-functional collaboration</a:t>
            </a:r>
          </a:p>
        </p:txBody>
      </p:sp>
      <p:sp>
        <p:nvSpPr>
          <p:cNvPr id="25" name="TextBox 24">
            <a:extLst>
              <a:ext uri="{FF2B5EF4-FFF2-40B4-BE49-F238E27FC236}">
                <a16:creationId xmlns:a16="http://schemas.microsoft.com/office/drawing/2014/main" id="{396D592B-A4CB-F74E-9E1F-2F93872E833F}"/>
              </a:ext>
            </a:extLst>
          </p:cNvPr>
          <p:cNvSpPr txBox="1"/>
          <p:nvPr/>
        </p:nvSpPr>
        <p:spPr>
          <a:xfrm>
            <a:off x="7569389"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buyers say the content provided doesn’t meet their expectations</a:t>
            </a:r>
          </a:p>
        </p:txBody>
      </p:sp>
      <p:sp>
        <p:nvSpPr>
          <p:cNvPr id="26" name="TextBox 25">
            <a:extLst>
              <a:ext uri="{FF2B5EF4-FFF2-40B4-BE49-F238E27FC236}">
                <a16:creationId xmlns:a16="http://schemas.microsoft.com/office/drawing/2014/main" id="{012A62F6-FF93-0C45-867D-6D36CCDF59D6}"/>
              </a:ext>
            </a:extLst>
          </p:cNvPr>
          <p:cNvSpPr txBox="1"/>
          <p:nvPr/>
        </p:nvSpPr>
        <p:spPr>
          <a:xfrm>
            <a:off x="10022040"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marketers don't know how to properly measure ROI of content</a:t>
            </a:r>
            <a:endParaRPr lang="en-CO" sz="1400" dirty="0">
              <a:solidFill>
                <a:schemeClr val="bg1"/>
              </a:solidFill>
              <a:latin typeface="Segoe UI" panose="020B0502040204020203" pitchFamily="34" charset="0"/>
              <a:cs typeface="Segoe UI" panose="020B0502040204020203" pitchFamily="34" charset="0"/>
            </a:endParaRPr>
          </a:p>
        </p:txBody>
      </p:sp>
      <p:sp>
        <p:nvSpPr>
          <p:cNvPr id="37" name="Freeform 36">
            <a:extLst>
              <a:ext uri="{FF2B5EF4-FFF2-40B4-BE49-F238E27FC236}">
                <a16:creationId xmlns:a16="http://schemas.microsoft.com/office/drawing/2014/main" id="{9411383C-7C4C-E848-B5E7-BD2F50027854}"/>
              </a:ext>
            </a:extLst>
          </p:cNvPr>
          <p:cNvSpPr/>
          <p:nvPr/>
        </p:nvSpPr>
        <p:spPr>
          <a:xfrm>
            <a:off x="8027078" y="1"/>
            <a:ext cx="2257636" cy="1128819"/>
          </a:xfrm>
          <a:custGeom>
            <a:avLst/>
            <a:gdLst>
              <a:gd name="connsiteX0" fmla="*/ 0 w 2257636"/>
              <a:gd name="connsiteY0" fmla="*/ 0 h 1128819"/>
              <a:gd name="connsiteX1" fmla="*/ 2257636 w 2257636"/>
              <a:gd name="connsiteY1" fmla="*/ 0 h 1128819"/>
              <a:gd name="connsiteX2" fmla="*/ 1128818 w 2257636"/>
              <a:gd name="connsiteY2" fmla="*/ 1128819 h 1128819"/>
              <a:gd name="connsiteX3" fmla="*/ 0 w 2257636"/>
              <a:gd name="connsiteY3" fmla="*/ 0 h 1128819"/>
            </a:gdLst>
            <a:ahLst/>
            <a:cxnLst>
              <a:cxn ang="0">
                <a:pos x="connsiteX0" y="connsiteY0"/>
              </a:cxn>
              <a:cxn ang="0">
                <a:pos x="connsiteX1" y="connsiteY1"/>
              </a:cxn>
              <a:cxn ang="0">
                <a:pos x="connsiteX2" y="connsiteY2"/>
              </a:cxn>
              <a:cxn ang="0">
                <a:pos x="connsiteX3" y="connsiteY3"/>
              </a:cxn>
            </a:cxnLst>
            <a:rect l="l" t="t" r="r" b="b"/>
            <a:pathLst>
              <a:path w="2257636" h="1128819">
                <a:moveTo>
                  <a:pt x="0" y="0"/>
                </a:moveTo>
                <a:lnTo>
                  <a:pt x="2257636" y="0"/>
                </a:lnTo>
                <a:lnTo>
                  <a:pt x="1128818" y="1128819"/>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5" name="Freeform 34">
            <a:extLst>
              <a:ext uri="{FF2B5EF4-FFF2-40B4-BE49-F238E27FC236}">
                <a16:creationId xmlns:a16="http://schemas.microsoft.com/office/drawing/2014/main" id="{6912911E-38F9-BB47-B85D-F40AEADA0E23}"/>
              </a:ext>
            </a:extLst>
          </p:cNvPr>
          <p:cNvSpPr/>
          <p:nvPr/>
        </p:nvSpPr>
        <p:spPr>
          <a:xfrm>
            <a:off x="11287259" y="2358179"/>
            <a:ext cx="904741" cy="1809483"/>
          </a:xfrm>
          <a:custGeom>
            <a:avLst/>
            <a:gdLst>
              <a:gd name="connsiteX0" fmla="*/ 904741 w 904741"/>
              <a:gd name="connsiteY0" fmla="*/ 0 h 1809483"/>
              <a:gd name="connsiteX1" fmla="*/ 904741 w 904741"/>
              <a:gd name="connsiteY1" fmla="*/ 1809483 h 1809483"/>
              <a:gd name="connsiteX2" fmla="*/ 0 w 904741"/>
              <a:gd name="connsiteY2" fmla="*/ 904742 h 1809483"/>
              <a:gd name="connsiteX3" fmla="*/ 904741 w 904741"/>
              <a:gd name="connsiteY3" fmla="*/ 0 h 1809483"/>
            </a:gdLst>
            <a:ahLst/>
            <a:cxnLst>
              <a:cxn ang="0">
                <a:pos x="connsiteX0" y="connsiteY0"/>
              </a:cxn>
              <a:cxn ang="0">
                <a:pos x="connsiteX1" y="connsiteY1"/>
              </a:cxn>
              <a:cxn ang="0">
                <a:pos x="connsiteX2" y="connsiteY2"/>
              </a:cxn>
              <a:cxn ang="0">
                <a:pos x="connsiteX3" y="connsiteY3"/>
              </a:cxn>
            </a:cxnLst>
            <a:rect l="l" t="t" r="r" b="b"/>
            <a:pathLst>
              <a:path w="904741" h="1809483">
                <a:moveTo>
                  <a:pt x="904741" y="0"/>
                </a:moveTo>
                <a:lnTo>
                  <a:pt x="904741" y="1809483"/>
                </a:lnTo>
                <a:lnTo>
                  <a:pt x="0" y="904742"/>
                </a:lnTo>
                <a:lnTo>
                  <a:pt x="90474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4" name="Freeform 33">
            <a:extLst>
              <a:ext uri="{FF2B5EF4-FFF2-40B4-BE49-F238E27FC236}">
                <a16:creationId xmlns:a16="http://schemas.microsoft.com/office/drawing/2014/main" id="{7EA29C17-6F59-5E4B-A411-DB0A819A9196}"/>
              </a:ext>
            </a:extLst>
          </p:cNvPr>
          <p:cNvSpPr/>
          <p:nvPr/>
        </p:nvSpPr>
        <p:spPr>
          <a:xfrm>
            <a:off x="9706005" y="2536951"/>
            <a:ext cx="1328795" cy="1328795"/>
          </a:xfrm>
          <a:custGeom>
            <a:avLst/>
            <a:gdLst>
              <a:gd name="connsiteX0" fmla="*/ 666309 w 1328795"/>
              <a:gd name="connsiteY0" fmla="*/ 0 h 1328795"/>
              <a:gd name="connsiteX1" fmla="*/ 1328795 w 1328795"/>
              <a:gd name="connsiteY1" fmla="*/ 662486 h 1328795"/>
              <a:gd name="connsiteX2" fmla="*/ 662486 w 1328795"/>
              <a:gd name="connsiteY2" fmla="*/ 1328795 h 1328795"/>
              <a:gd name="connsiteX3" fmla="*/ 0 w 1328795"/>
              <a:gd name="connsiteY3" fmla="*/ 666309 h 1328795"/>
              <a:gd name="connsiteX4" fmla="*/ 666309 w 1328795"/>
              <a:gd name="connsiteY4" fmla="*/ 0 h 1328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795" h="1328795">
                <a:moveTo>
                  <a:pt x="666309" y="0"/>
                </a:moveTo>
                <a:lnTo>
                  <a:pt x="1328795" y="662486"/>
                </a:lnTo>
                <a:lnTo>
                  <a:pt x="662486" y="1328795"/>
                </a:lnTo>
                <a:lnTo>
                  <a:pt x="0" y="666309"/>
                </a:lnTo>
                <a:lnTo>
                  <a:pt x="66630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 name="مستطيل ذو زاوية واحدة مستديرة 2"/>
          <p:cNvSpPr/>
          <p:nvPr/>
        </p:nvSpPr>
        <p:spPr>
          <a:xfrm>
            <a:off x="381077" y="930167"/>
            <a:ext cx="8873215" cy="5620928"/>
          </a:xfrm>
          <a:prstGeom prst="round1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endParaRPr lang="ar-SA" dirty="0">
              <a:latin typeface="Dubai" panose="020B0503030403030204" pitchFamily="34" charset="-78"/>
              <a:cs typeface="Dubai" panose="020B0503030403030204" pitchFamily="34" charset="-78"/>
            </a:endParaRPr>
          </a:p>
        </p:txBody>
      </p:sp>
      <p:sp>
        <p:nvSpPr>
          <p:cNvPr id="2" name="مستطيل 1">
            <a:extLst>
              <a:ext uri="{FF2B5EF4-FFF2-40B4-BE49-F238E27FC236}">
                <a16:creationId xmlns:a16="http://schemas.microsoft.com/office/drawing/2014/main" id="{751FF6D3-F5D4-2213-429D-0832B89A27A7}"/>
              </a:ext>
            </a:extLst>
          </p:cNvPr>
          <p:cNvSpPr/>
          <p:nvPr/>
        </p:nvSpPr>
        <p:spPr>
          <a:xfrm>
            <a:off x="867103" y="792847"/>
            <a:ext cx="8048421" cy="5278368"/>
          </a:xfrm>
          <a:prstGeom prst="rect">
            <a:avLst/>
          </a:prstGeom>
          <a:noFill/>
        </p:spPr>
        <p:txBody>
          <a:bodyPr wrap="square" lIns="91440" tIns="45720" rIns="91440" bIns="45720">
            <a:spAutoFit/>
          </a:bodyPr>
          <a:lstStyle/>
          <a:p>
            <a:pPr algn="r"/>
            <a:endParaRPr lang="ar-SA" sz="2400" dirty="0">
              <a:ln w="0"/>
              <a:effectLst>
                <a:outerShdw blurRad="38100" dist="19050" dir="2700000" algn="tl" rotWithShape="0">
                  <a:schemeClr val="dk1">
                    <a:alpha val="40000"/>
                  </a:schemeClr>
                </a:outerShdw>
              </a:effectLst>
              <a:latin typeface="DIN Next LT Arabic Light" panose="020B0303020203050203" pitchFamily="34" charset="-78"/>
              <a:cs typeface="DIN Next LT Arabic Light" panose="020B0303020203050203" pitchFamily="34" charset="-78"/>
            </a:endParaRPr>
          </a:p>
          <a:p>
            <a:pPr marL="342900" lvl="0" indent="-342900" algn="r" rtl="1">
              <a:lnSpc>
                <a:spcPct val="115000"/>
              </a:lnSpc>
              <a:spcAft>
                <a:spcPts val="800"/>
              </a:spcAft>
              <a:buFont typeface="Symbol" panose="05050102010706020507" pitchFamily="18" charset="2"/>
              <a:buChar char=""/>
            </a:pPr>
            <a:r>
              <a:rPr lang="ar-SA" sz="2000" dirty="0">
                <a:solidFill>
                  <a:schemeClr val="lt1"/>
                </a:solidFill>
                <a:latin typeface="Dubai" panose="020B0503030403030204" pitchFamily="34" charset="-78"/>
                <a:cs typeface="Dubai" panose="020B0503030403030204" pitchFamily="34" charset="-78"/>
              </a:rPr>
              <a:t>الوحدة الأولى</a:t>
            </a:r>
            <a:r>
              <a:rPr lang="ar-SA" sz="2000">
                <a:solidFill>
                  <a:schemeClr val="lt1"/>
                </a:solidFill>
                <a:latin typeface="Dubai" panose="020B0503030403030204" pitchFamily="34" charset="-78"/>
                <a:cs typeface="Dubai" panose="020B0503030403030204" pitchFamily="34" charset="-78"/>
              </a:rPr>
              <a:t>: القراءة التحليلية لأنظمة ولوائح الأوقاف</a:t>
            </a:r>
          </a:p>
          <a:p>
            <a:pPr lvl="0" algn="r" rtl="1">
              <a:lnSpc>
                <a:spcPct val="115000"/>
              </a:lnSpc>
              <a:spcAft>
                <a:spcPts val="800"/>
              </a:spcAft>
            </a:pPr>
            <a:endParaRPr lang="en-US" sz="2000" dirty="0">
              <a:solidFill>
                <a:schemeClr val="lt1"/>
              </a:solidFill>
              <a:latin typeface="Dubai" panose="020B0503030403030204" pitchFamily="34" charset="-78"/>
              <a:cs typeface="Dubai" panose="020B0503030403030204" pitchFamily="34" charset="-78"/>
            </a:endParaRPr>
          </a:p>
          <a:p>
            <a:pPr marL="342900" indent="-342900" algn="r" rtl="1">
              <a:lnSpc>
                <a:spcPct val="115000"/>
              </a:lnSpc>
              <a:spcAft>
                <a:spcPts val="800"/>
              </a:spcAft>
              <a:buFont typeface="Arial" panose="020B0604020202020204" pitchFamily="34" charset="0"/>
              <a:buChar char="•"/>
            </a:pPr>
            <a:r>
              <a:rPr lang="ar-SA" sz="2000">
                <a:solidFill>
                  <a:schemeClr val="lt1"/>
                </a:solidFill>
                <a:latin typeface="Dubai" panose="020B0503030403030204" pitchFamily="34" charset="-78"/>
                <a:cs typeface="Dubai" panose="020B0503030403030204" pitchFamily="34" charset="-78"/>
              </a:rPr>
              <a:t>مفهوم القراءة التحليلية لأنظمة ولوائح الأوقاف: </a:t>
            </a:r>
          </a:p>
          <a:p>
            <a:pPr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هي عملية دراسة وفهم أنظمة ولوائح الأوقاف وتفسيرها بما يضمن التطبيق الصحيح وحماية أصول الوقف.</a:t>
            </a:r>
          </a:p>
          <a:p>
            <a:pPr algn="r" rtl="1">
              <a:lnSpc>
                <a:spcPct val="115000"/>
              </a:lnSpc>
              <a:spcAft>
                <a:spcPts val="800"/>
              </a:spcAft>
            </a:pPr>
            <a:endParaRPr lang="ar-SA" sz="2000">
              <a:solidFill>
                <a:schemeClr val="lt1"/>
              </a:solidFill>
              <a:latin typeface="Dubai" panose="020B0503030403030204" pitchFamily="34" charset="-78"/>
              <a:cs typeface="Dubai" panose="020B0503030403030204" pitchFamily="34" charset="-78"/>
            </a:endParaRPr>
          </a:p>
          <a:p>
            <a:pPr marL="342900" lvl="0" indent="-342900" algn="r" rtl="1">
              <a:lnSpc>
                <a:spcPct val="115000"/>
              </a:lnSpc>
              <a:spcAft>
                <a:spcPts val="800"/>
              </a:spcAft>
              <a:buFont typeface="Arial" panose="020B0604020202020204" pitchFamily="34" charset="0"/>
              <a:buChar char="•"/>
            </a:pPr>
            <a:r>
              <a:rPr lang="ar-SA" sz="2000">
                <a:solidFill>
                  <a:schemeClr val="lt1"/>
                </a:solidFill>
                <a:latin typeface="Dubai" panose="020B0503030403030204" pitchFamily="34" charset="-78"/>
                <a:cs typeface="Dubai" panose="020B0503030403030204" pitchFamily="34" charset="-78"/>
              </a:rPr>
              <a:t>أقسام القراءة التحليلية لأنظمة ولوائح الأوقاف:</a:t>
            </a:r>
          </a:p>
          <a:p>
            <a:pPr lvl="0"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قراءة النصوص النظامية للأوقاف.</a:t>
            </a:r>
          </a:p>
          <a:p>
            <a:pPr lvl="0"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تفسير اللوائح التنفيذية.</a:t>
            </a:r>
          </a:p>
          <a:p>
            <a:pPr lvl="0"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دراسة حالات عملية للأوقاف.</a:t>
            </a:r>
          </a:p>
          <a:p>
            <a:pPr lvl="0"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متابعة تحديثات الأنظمة.</a:t>
            </a:r>
            <a:endParaRPr lang="ar-SA" sz="2400" b="0" cap="none" spc="0" dirty="0">
              <a:ln w="0"/>
              <a:solidFill>
                <a:schemeClr val="tx1"/>
              </a:solidFill>
              <a:effectLst>
                <a:outerShdw blurRad="38100" dist="19050" dir="2700000" algn="tl" rotWithShape="0">
                  <a:schemeClr val="dk1">
                    <a:alpha val="40000"/>
                  </a:schemeClr>
                </a:outerShdw>
              </a:effectLst>
              <a:latin typeface="DIN Next LT Arabic Light" panose="020B0303020203050203" pitchFamily="34" charset="-78"/>
              <a:cs typeface="DIN Next LT Arabic Light" panose="020B0303020203050203" pitchFamily="34" charset="-78"/>
            </a:endParaRPr>
          </a:p>
        </p:txBody>
      </p:sp>
    </p:spTree>
    <p:extLst>
      <p:ext uri="{BB962C8B-B14F-4D97-AF65-F5344CB8AC3E}">
        <p14:creationId xmlns:p14="http://schemas.microsoft.com/office/powerpoint/2010/main" val="687296777"/>
      </p:ext>
    </p:extLst>
  </p:cSld>
  <p:clrMapOvr>
    <a:masterClrMapping/>
  </p:clrMapOvr>
</p:sld>
</file>

<file path=ppt/theme/theme1.xml><?xml version="1.0" encoding="utf-8"?>
<a:theme xmlns:a="http://schemas.openxmlformats.org/drawingml/2006/main" name="Office Theme">
  <a:themeElements>
    <a:clrScheme name="Custom 14">
      <a:dk1>
        <a:srgbClr val="FFFFFF"/>
      </a:dk1>
      <a:lt1>
        <a:srgbClr val="4B356B"/>
      </a:lt1>
      <a:dk2>
        <a:srgbClr val="FFFFFF"/>
      </a:dk2>
      <a:lt2>
        <a:srgbClr val="4A3468"/>
      </a:lt2>
      <a:accent1>
        <a:srgbClr val="9A80BF"/>
      </a:accent1>
      <a:accent2>
        <a:srgbClr val="CCCFD9"/>
      </a:accent2>
      <a:accent3>
        <a:srgbClr val="6B90BF"/>
      </a:accent3>
      <a:accent4>
        <a:srgbClr val="1BA1BF"/>
      </a:accent4>
      <a:accent5>
        <a:srgbClr val="F2B077"/>
      </a:accent5>
      <a:accent6>
        <a:srgbClr val="E786BF"/>
      </a:accent6>
      <a:hlink>
        <a:srgbClr val="0B1838"/>
      </a:hlink>
      <a:folHlink>
        <a:srgbClr val="0097A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12166</TotalTime>
  <Words>197</Words>
  <Application>Microsoft Office PowerPoint</Application>
  <PresentationFormat>شاشة عريضة</PresentationFormat>
  <Paragraphs>34</Paragraphs>
  <Slides>5</Slides>
  <Notes>5</Notes>
  <HiddenSlides>0</HiddenSlides>
  <MMClips>0</MMClips>
  <ScaleCrop>false</ScaleCrop>
  <HeadingPairs>
    <vt:vector size="6" baseType="variant">
      <vt:variant>
        <vt:lpstr>الخطوط المستخدمة</vt:lpstr>
      </vt:variant>
      <vt:variant>
        <vt:i4>9</vt:i4>
      </vt:variant>
      <vt:variant>
        <vt:lpstr>نسق</vt:lpstr>
      </vt:variant>
      <vt:variant>
        <vt:i4>1</vt:i4>
      </vt:variant>
      <vt:variant>
        <vt:lpstr>عناوين الشرائح</vt:lpstr>
      </vt:variant>
      <vt:variant>
        <vt:i4>5</vt:i4>
      </vt:variant>
    </vt:vector>
  </HeadingPairs>
  <TitlesOfParts>
    <vt:vector size="15" baseType="lpstr">
      <vt:lpstr>맑은 고딕</vt:lpstr>
      <vt:lpstr>Aptos</vt:lpstr>
      <vt:lpstr>Arial</vt:lpstr>
      <vt:lpstr>Calibri</vt:lpstr>
      <vt:lpstr>DIN Next LT Arabic Light</vt:lpstr>
      <vt:lpstr>Dubai</vt:lpstr>
      <vt:lpstr>Segoe UI</vt:lpstr>
      <vt:lpstr>Source Han Sans CN Medium</vt:lpstr>
      <vt:lpstr>Symbol</vt:lpstr>
      <vt:lpstr>Office Theme</vt:lpstr>
      <vt:lpstr>المهارات القانونية للقطاع غير الربحي</vt:lpstr>
      <vt:lpstr>مقدمة: تتهدف هذه الدورة إلى تزويد العاملين في القطاع غير الربحي بالمعارف والمهارات القانونية الأساسية التي تُمكّنهم من التعامل بكفاءة مع الأنظمة واللوائح، وصياغة العقود والاستشارات القانونية، والتعامل مع الإجراءات القضائية. وهي دورة عملية تعزز من التزام الجمعيات بالحوكمة والشفافية، وتضمن سلامة أعمالها واستدامتها. </vt:lpstr>
      <vt:lpstr>الأهداف التدريبية:  </vt:lpstr>
      <vt:lpstr>عرض تقديمي في PowerPoint</vt:lpstr>
      <vt:lpstr>المهارات القانونية للقطاع غير الربحي</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 To Market  Strategy  PowerPoint  Template</dc:title>
  <dc:creator>Diana Isabel Marin Miguel</dc:creator>
  <cp:lastModifiedBy>salsabil alluhayb</cp:lastModifiedBy>
  <cp:revision>59</cp:revision>
  <dcterms:created xsi:type="dcterms:W3CDTF">2022-02-02T10:42:00Z</dcterms:created>
  <dcterms:modified xsi:type="dcterms:W3CDTF">2025-09-16T07:01:35Z</dcterms:modified>
</cp:coreProperties>
</file>