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51E9D-B9EC-4BF2-88F7-DABD1D9E695F}" v="1" dt="2025-12-30T09:19:48.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69" d="100"/>
          <a:sy n="69" d="100"/>
        </p:scale>
        <p:origin x="1334"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sabil alluhayb" userId="0b1ff85d90d6f6fa" providerId="LiveId" clId="{E2B441BA-6953-49A3-B3C2-2079C1D29AAE}"/>
    <pc:docChg chg="undo redo custSel delSld modSld">
      <pc:chgData name="salsabil alluhayb" userId="0b1ff85d90d6f6fa" providerId="LiveId" clId="{E2B441BA-6953-49A3-B3C2-2079C1D29AAE}" dt="2025-12-30T10:37:42.137" v="1495" actId="47"/>
      <pc:docMkLst>
        <pc:docMk/>
      </pc:docMkLst>
      <pc:sldChg chg="modSp mod">
        <pc:chgData name="salsabil alluhayb" userId="0b1ff85d90d6f6fa" providerId="LiveId" clId="{E2B441BA-6953-49A3-B3C2-2079C1D29AAE}" dt="2025-12-30T10:17:56.181" v="803" actId="20577"/>
        <pc:sldMkLst>
          <pc:docMk/>
          <pc:sldMk cId="2024435143" sldId="256"/>
        </pc:sldMkLst>
        <pc:spChg chg="mod">
          <ac:chgData name="salsabil alluhayb" userId="0b1ff85d90d6f6fa" providerId="LiveId" clId="{E2B441BA-6953-49A3-B3C2-2079C1D29AAE}" dt="2025-12-30T10:17:56.181" v="803" actId="20577"/>
          <ac:spMkLst>
            <pc:docMk/>
            <pc:sldMk cId="2024435143" sldId="256"/>
            <ac:spMk id="2" creationId="{AFBA45AC-A7D5-6149-A639-1C5514021106}"/>
          </ac:spMkLst>
        </pc:spChg>
        <pc:picChg chg="mod">
          <ac:chgData name="salsabil alluhayb" userId="0b1ff85d90d6f6fa" providerId="LiveId" clId="{E2B441BA-6953-49A3-B3C2-2079C1D29AAE}" dt="2025-12-30T10:17:50.918" v="802" actId="1076"/>
          <ac:picMkLst>
            <pc:docMk/>
            <pc:sldMk cId="2024435143" sldId="256"/>
            <ac:picMk id="3" creationId="{00000000-0000-0000-0000-000000000000}"/>
          </ac:picMkLst>
        </pc:picChg>
      </pc:sldChg>
      <pc:sldChg chg="modSp mod">
        <pc:chgData name="salsabil alluhayb" userId="0b1ff85d90d6f6fa" providerId="LiveId" clId="{E2B441BA-6953-49A3-B3C2-2079C1D29AAE}" dt="2025-12-30T10:18:11.280" v="804"/>
        <pc:sldMkLst>
          <pc:docMk/>
          <pc:sldMk cId="1106233427" sldId="259"/>
        </pc:sldMkLst>
        <pc:spChg chg="mod">
          <ac:chgData name="salsabil alluhayb" userId="0b1ff85d90d6f6fa" providerId="LiveId" clId="{E2B441BA-6953-49A3-B3C2-2079C1D29AAE}" dt="2025-12-30T10:18:11.280" v="804"/>
          <ac:spMkLst>
            <pc:docMk/>
            <pc:sldMk cId="1106233427" sldId="259"/>
            <ac:spMk id="3" creationId="{00000000-0000-0000-0000-000000000000}"/>
          </ac:spMkLst>
        </pc:spChg>
      </pc:sldChg>
      <pc:sldChg chg="modSp mod">
        <pc:chgData name="salsabil alluhayb" userId="0b1ff85d90d6f6fa" providerId="LiveId" clId="{E2B441BA-6953-49A3-B3C2-2079C1D29AAE}" dt="2025-12-30T10:22:49.761" v="904" actId="20577"/>
        <pc:sldMkLst>
          <pc:docMk/>
          <pc:sldMk cId="687296777" sldId="262"/>
        </pc:sldMkLst>
        <pc:spChg chg="mod">
          <ac:chgData name="salsabil alluhayb" userId="0b1ff85d90d6f6fa" providerId="LiveId" clId="{E2B441BA-6953-49A3-B3C2-2079C1D29AAE}" dt="2025-12-30T10:22:49.761" v="904" actId="20577"/>
          <ac:spMkLst>
            <pc:docMk/>
            <pc:sldMk cId="687296777" sldId="262"/>
            <ac:spMk id="2" creationId="{751FF6D3-F5D4-2213-429D-0832B89A27A7}"/>
          </ac:spMkLst>
        </pc:spChg>
        <pc:spChg chg="mod">
          <ac:chgData name="salsabil alluhayb" userId="0b1ff85d90d6f6fa" providerId="LiveId" clId="{E2B441BA-6953-49A3-B3C2-2079C1D29AAE}" dt="2025-12-30T10:20:54.866" v="832" actId="20577"/>
          <ac:spMkLst>
            <pc:docMk/>
            <pc:sldMk cId="687296777" sldId="262"/>
            <ac:spMk id="9" creationId="{16BB0FD3-3157-F74F-BD5F-1E808DEC4CAB}"/>
          </ac:spMkLst>
        </pc:spChg>
      </pc:sldChg>
      <pc:sldChg chg="delSp modSp mod">
        <pc:chgData name="salsabil alluhayb" userId="0b1ff85d90d6f6fa" providerId="LiveId" clId="{E2B441BA-6953-49A3-B3C2-2079C1D29AAE}" dt="2025-12-30T10:20:33.484" v="826" actId="20577"/>
        <pc:sldMkLst>
          <pc:docMk/>
          <pc:sldMk cId="2224665841" sldId="287"/>
        </pc:sldMkLst>
        <pc:spChg chg="mod">
          <ac:chgData name="salsabil alluhayb" userId="0b1ff85d90d6f6fa" providerId="LiveId" clId="{E2B441BA-6953-49A3-B3C2-2079C1D29AAE}" dt="2025-12-30T10:18:58.835" v="809" actId="14100"/>
          <ac:spMkLst>
            <pc:docMk/>
            <pc:sldMk cId="2224665841" sldId="287"/>
            <ac:spMk id="5" creationId="{91974AA7-08FE-183A-9153-F02216D01B53}"/>
          </ac:spMkLst>
        </pc:spChg>
        <pc:spChg chg="mod">
          <ac:chgData name="salsabil alluhayb" userId="0b1ff85d90d6f6fa" providerId="LiveId" clId="{E2B441BA-6953-49A3-B3C2-2079C1D29AAE}" dt="2025-12-30T10:19:26.854" v="814" actId="14100"/>
          <ac:spMkLst>
            <pc:docMk/>
            <pc:sldMk cId="2224665841" sldId="287"/>
            <ac:spMk id="8" creationId="{AD24272E-AFD7-153E-CFF9-87F3C6920209}"/>
          </ac:spMkLst>
        </pc:spChg>
        <pc:spChg chg="mod">
          <ac:chgData name="salsabil alluhayb" userId="0b1ff85d90d6f6fa" providerId="LiveId" clId="{E2B441BA-6953-49A3-B3C2-2079C1D29AAE}" dt="2025-12-30T10:19:49.975" v="818" actId="20577"/>
          <ac:spMkLst>
            <pc:docMk/>
            <pc:sldMk cId="2224665841" sldId="287"/>
            <ac:spMk id="11" creationId="{07594CAF-D568-B919-4C10-9D3EFDE30336}"/>
          </ac:spMkLst>
        </pc:spChg>
        <pc:spChg chg="mod">
          <ac:chgData name="salsabil alluhayb" userId="0b1ff85d90d6f6fa" providerId="LiveId" clId="{E2B441BA-6953-49A3-B3C2-2079C1D29AAE}" dt="2025-12-30T10:20:09.677" v="822" actId="20577"/>
          <ac:spMkLst>
            <pc:docMk/>
            <pc:sldMk cId="2224665841" sldId="287"/>
            <ac:spMk id="14" creationId="{4B37DC8E-FF01-428B-F8DE-DCFED8165310}"/>
          </ac:spMkLst>
        </pc:spChg>
        <pc:spChg chg="mod">
          <ac:chgData name="salsabil alluhayb" userId="0b1ff85d90d6f6fa" providerId="LiveId" clId="{E2B441BA-6953-49A3-B3C2-2079C1D29AAE}" dt="2025-12-30T10:20:33.484" v="826" actId="20577"/>
          <ac:spMkLst>
            <pc:docMk/>
            <pc:sldMk cId="2224665841" sldId="287"/>
            <ac:spMk id="17" creationId="{5A93A5BD-4C08-FBFA-9FC9-4346A12A53DD}"/>
          </ac:spMkLst>
        </pc:spChg>
        <pc:grpChg chg="mod">
          <ac:chgData name="salsabil alluhayb" userId="0b1ff85d90d6f6fa" providerId="LiveId" clId="{E2B441BA-6953-49A3-B3C2-2079C1D29AAE}" dt="2025-12-30T10:08:45.497" v="786" actId="1076"/>
          <ac:grpSpMkLst>
            <pc:docMk/>
            <pc:sldMk cId="2224665841" sldId="287"/>
            <ac:grpSpMk id="2" creationId="{9C8B8C71-DB10-6069-F01A-B80864AB258D}"/>
          </ac:grpSpMkLst>
        </pc:grpChg>
        <pc:grpChg chg="mod">
          <ac:chgData name="salsabil alluhayb" userId="0b1ff85d90d6f6fa" providerId="LiveId" clId="{E2B441BA-6953-49A3-B3C2-2079C1D29AAE}" dt="2025-12-30T10:09:09.404" v="788" actId="14100"/>
          <ac:grpSpMkLst>
            <pc:docMk/>
            <pc:sldMk cId="2224665841" sldId="287"/>
            <ac:grpSpMk id="6" creationId="{1A3296B1-ECB4-C014-4DC6-954EC4CAB81A}"/>
          </ac:grpSpMkLst>
        </pc:grpChg>
        <pc:grpChg chg="mod">
          <ac:chgData name="salsabil alluhayb" userId="0b1ff85d90d6f6fa" providerId="LiveId" clId="{E2B441BA-6953-49A3-B3C2-2079C1D29AAE}" dt="2025-12-30T10:09:19.778" v="790" actId="14100"/>
          <ac:grpSpMkLst>
            <pc:docMk/>
            <pc:sldMk cId="2224665841" sldId="287"/>
            <ac:grpSpMk id="9" creationId="{6594243E-30C7-8B95-E795-0509D39254C5}"/>
          </ac:grpSpMkLst>
        </pc:grpChg>
        <pc:grpChg chg="mod">
          <ac:chgData name="salsabil alluhayb" userId="0b1ff85d90d6f6fa" providerId="LiveId" clId="{E2B441BA-6953-49A3-B3C2-2079C1D29AAE}" dt="2025-12-30T10:09:29.378" v="792" actId="14100"/>
          <ac:grpSpMkLst>
            <pc:docMk/>
            <pc:sldMk cId="2224665841" sldId="287"/>
            <ac:grpSpMk id="12" creationId="{0CDE2760-3A24-6AA1-92A3-B43F0CAD0DDF}"/>
          </ac:grpSpMkLst>
        </pc:grpChg>
        <pc:grpChg chg="mod">
          <ac:chgData name="salsabil alluhayb" userId="0b1ff85d90d6f6fa" providerId="LiveId" clId="{E2B441BA-6953-49A3-B3C2-2079C1D29AAE}" dt="2025-12-30T10:09:40.677" v="794" actId="14100"/>
          <ac:grpSpMkLst>
            <pc:docMk/>
            <pc:sldMk cId="2224665841" sldId="287"/>
            <ac:grpSpMk id="15" creationId="{FDAF1792-3C84-2F52-4B84-F1576C8ED04A}"/>
          </ac:grpSpMkLst>
        </pc:grpChg>
        <pc:grpChg chg="del">
          <ac:chgData name="salsabil alluhayb" userId="0b1ff85d90d6f6fa" providerId="LiveId" clId="{E2B441BA-6953-49A3-B3C2-2079C1D29AAE}" dt="2025-12-30T08:51:34.409" v="42" actId="478"/>
          <ac:grpSpMkLst>
            <pc:docMk/>
            <pc:sldMk cId="2224665841" sldId="287"/>
            <ac:grpSpMk id="18" creationId="{A9AC5202-2F43-C502-AA4C-F93012523E2D}"/>
          </ac:grpSpMkLst>
        </pc:grpChg>
        <pc:grpChg chg="del">
          <ac:chgData name="salsabil alluhayb" userId="0b1ff85d90d6f6fa" providerId="LiveId" clId="{E2B441BA-6953-49A3-B3C2-2079C1D29AAE}" dt="2025-12-30T08:51:37.903" v="43" actId="478"/>
          <ac:grpSpMkLst>
            <pc:docMk/>
            <pc:sldMk cId="2224665841" sldId="287"/>
            <ac:grpSpMk id="21" creationId="{5E522537-9D6D-BB84-D0ED-29BE3FCB21B6}"/>
          </ac:grpSpMkLst>
        </pc:grpChg>
        <pc:grpChg chg="del">
          <ac:chgData name="salsabil alluhayb" userId="0b1ff85d90d6f6fa" providerId="LiveId" clId="{E2B441BA-6953-49A3-B3C2-2079C1D29AAE}" dt="2025-12-30T08:51:40.794" v="44" actId="478"/>
          <ac:grpSpMkLst>
            <pc:docMk/>
            <pc:sldMk cId="2224665841" sldId="287"/>
            <ac:grpSpMk id="24" creationId="{33105FD1-8B55-99E9-07F1-530E5A193EFE}"/>
          </ac:grpSpMkLst>
        </pc:grpChg>
      </pc:sldChg>
      <pc:sldChg chg="modSp mod">
        <pc:chgData name="salsabil alluhayb" userId="0b1ff85d90d6f6fa" providerId="LiveId" clId="{E2B441BA-6953-49A3-B3C2-2079C1D29AAE}" dt="2025-12-30T10:24:31.307" v="976" actId="20577"/>
        <pc:sldMkLst>
          <pc:docMk/>
          <pc:sldMk cId="3762167408" sldId="288"/>
        </pc:sldMkLst>
        <pc:spChg chg="mod">
          <ac:chgData name="salsabil alluhayb" userId="0b1ff85d90d6f6fa" providerId="LiveId" clId="{E2B441BA-6953-49A3-B3C2-2079C1D29AAE}" dt="2025-12-30T10:24:31.307" v="976" actId="20577"/>
          <ac:spMkLst>
            <pc:docMk/>
            <pc:sldMk cId="3762167408" sldId="288"/>
            <ac:spMk id="2" creationId="{5B2B0954-838F-4C58-B9BA-4B6D98F898B9}"/>
          </ac:spMkLst>
        </pc:spChg>
        <pc:spChg chg="mod">
          <ac:chgData name="salsabil alluhayb" userId="0b1ff85d90d6f6fa" providerId="LiveId" clId="{E2B441BA-6953-49A3-B3C2-2079C1D29AAE}" dt="2025-12-30T10:23:15.296" v="911" actId="20577"/>
          <ac:spMkLst>
            <pc:docMk/>
            <pc:sldMk cId="3762167408" sldId="288"/>
            <ac:spMk id="9" creationId="{8E8FB840-224D-3A79-78BB-F5AAC4B2211F}"/>
          </ac:spMkLst>
        </pc:spChg>
      </pc:sldChg>
      <pc:sldChg chg="modSp mod">
        <pc:chgData name="salsabil alluhayb" userId="0b1ff85d90d6f6fa" providerId="LiveId" clId="{E2B441BA-6953-49A3-B3C2-2079C1D29AAE}" dt="2025-12-30T10:26:16.820" v="1097" actId="20577"/>
        <pc:sldMkLst>
          <pc:docMk/>
          <pc:sldMk cId="409302713" sldId="289"/>
        </pc:sldMkLst>
        <pc:spChg chg="mod">
          <ac:chgData name="salsabil alluhayb" userId="0b1ff85d90d6f6fa" providerId="LiveId" clId="{E2B441BA-6953-49A3-B3C2-2079C1D29AAE}" dt="2025-12-30T10:26:16.820" v="1097" actId="20577"/>
          <ac:spMkLst>
            <pc:docMk/>
            <pc:sldMk cId="409302713" sldId="289"/>
            <ac:spMk id="2" creationId="{C80ECD12-02E4-52C6-FBE3-767FF8D58290}"/>
          </ac:spMkLst>
        </pc:spChg>
        <pc:spChg chg="mod">
          <ac:chgData name="salsabil alluhayb" userId="0b1ff85d90d6f6fa" providerId="LiveId" clId="{E2B441BA-6953-49A3-B3C2-2079C1D29AAE}" dt="2025-12-30T10:24:48.320" v="982" actId="20577"/>
          <ac:spMkLst>
            <pc:docMk/>
            <pc:sldMk cId="409302713" sldId="289"/>
            <ac:spMk id="9" creationId="{71CD9504-56B4-553A-16CA-7F1723407CFB}"/>
          </ac:spMkLst>
        </pc:spChg>
      </pc:sldChg>
      <pc:sldChg chg="modSp del mod">
        <pc:chgData name="salsabil alluhayb" userId="0b1ff85d90d6f6fa" providerId="LiveId" clId="{E2B441BA-6953-49A3-B3C2-2079C1D29AAE}" dt="2025-12-30T10:37:37.803" v="1490" actId="47"/>
        <pc:sldMkLst>
          <pc:docMk/>
          <pc:sldMk cId="3387231987" sldId="290"/>
        </pc:sldMkLst>
        <pc:spChg chg="mod">
          <ac:chgData name="salsabil alluhayb" userId="0b1ff85d90d6f6fa" providerId="LiveId" clId="{E2B441BA-6953-49A3-B3C2-2079C1D29AAE}" dt="2025-12-30T10:28:01.372" v="1168" actId="20577"/>
          <ac:spMkLst>
            <pc:docMk/>
            <pc:sldMk cId="3387231987" sldId="290"/>
            <ac:spMk id="2" creationId="{2CD5DD15-E12C-F317-7914-6FE556F8D7DD}"/>
          </ac:spMkLst>
        </pc:spChg>
        <pc:spChg chg="mod">
          <ac:chgData name="salsabil alluhayb" userId="0b1ff85d90d6f6fa" providerId="LiveId" clId="{E2B441BA-6953-49A3-B3C2-2079C1D29AAE}" dt="2025-12-30T10:28:11.624" v="1174" actId="20577"/>
          <ac:spMkLst>
            <pc:docMk/>
            <pc:sldMk cId="3387231987" sldId="290"/>
            <ac:spMk id="9" creationId="{0D70B79E-02BC-C3F3-1EE8-C921F7648C4D}"/>
          </ac:spMkLst>
        </pc:spChg>
      </pc:sldChg>
      <pc:sldChg chg="modSp del mod">
        <pc:chgData name="salsabil alluhayb" userId="0b1ff85d90d6f6fa" providerId="LiveId" clId="{E2B441BA-6953-49A3-B3C2-2079C1D29AAE}" dt="2025-12-30T10:37:42.137" v="1495" actId="47"/>
        <pc:sldMkLst>
          <pc:docMk/>
          <pc:sldMk cId="1574137957" sldId="295"/>
        </pc:sldMkLst>
        <pc:spChg chg="mod">
          <ac:chgData name="salsabil alluhayb" userId="0b1ff85d90d6f6fa" providerId="LiveId" clId="{E2B441BA-6953-49A3-B3C2-2079C1D29AAE}" dt="2025-12-30T10:36:28.230" v="1489"/>
          <ac:spMkLst>
            <pc:docMk/>
            <pc:sldMk cId="1574137957" sldId="295"/>
            <ac:spMk id="3" creationId="{0DE02F09-7DD8-2BF0-D71A-31E3E5BB2F2B}"/>
          </ac:spMkLst>
        </pc:spChg>
      </pc:sldChg>
      <pc:sldChg chg="modSp del mod">
        <pc:chgData name="salsabil alluhayb" userId="0b1ff85d90d6f6fa" providerId="LiveId" clId="{E2B441BA-6953-49A3-B3C2-2079C1D29AAE}" dt="2025-12-30T10:37:41.281" v="1494" actId="47"/>
        <pc:sldMkLst>
          <pc:docMk/>
          <pc:sldMk cId="1632050682" sldId="296"/>
        </pc:sldMkLst>
        <pc:spChg chg="mod">
          <ac:chgData name="salsabil alluhayb" userId="0b1ff85d90d6f6fa" providerId="LiveId" clId="{E2B441BA-6953-49A3-B3C2-2079C1D29AAE}" dt="2025-12-30T10:35:36.437" v="1488"/>
          <ac:spMkLst>
            <pc:docMk/>
            <pc:sldMk cId="1632050682" sldId="296"/>
            <ac:spMk id="3" creationId="{7D7677FC-51CA-85E9-064D-B71A437395FF}"/>
          </ac:spMkLst>
        </pc:spChg>
      </pc:sldChg>
      <pc:sldChg chg="modSp del mod">
        <pc:chgData name="salsabil alluhayb" userId="0b1ff85d90d6f6fa" providerId="LiveId" clId="{E2B441BA-6953-49A3-B3C2-2079C1D29AAE}" dt="2025-12-30T10:37:38.804" v="1491" actId="47"/>
        <pc:sldMkLst>
          <pc:docMk/>
          <pc:sldMk cId="3263483660" sldId="297"/>
        </pc:sldMkLst>
        <pc:spChg chg="mod">
          <ac:chgData name="salsabil alluhayb" userId="0b1ff85d90d6f6fa" providerId="LiveId" clId="{E2B441BA-6953-49A3-B3C2-2079C1D29AAE}" dt="2025-12-30T10:29:34.583" v="1256" actId="20577"/>
          <ac:spMkLst>
            <pc:docMk/>
            <pc:sldMk cId="3263483660" sldId="297"/>
            <ac:spMk id="2" creationId="{96E988EC-1C30-3D08-319C-DFFAA46ED408}"/>
          </ac:spMkLst>
        </pc:spChg>
        <pc:spChg chg="mod">
          <ac:chgData name="salsabil alluhayb" userId="0b1ff85d90d6f6fa" providerId="LiveId" clId="{E2B441BA-6953-49A3-B3C2-2079C1D29AAE}" dt="2025-12-30T09:56:11.606" v="457" actId="1076"/>
          <ac:spMkLst>
            <pc:docMk/>
            <pc:sldMk cId="3263483660" sldId="297"/>
            <ac:spMk id="3" creationId="{1E76FD68-6B26-6483-E612-377C174160E4}"/>
          </ac:spMkLst>
        </pc:spChg>
        <pc:spChg chg="mod">
          <ac:chgData name="salsabil alluhayb" userId="0b1ff85d90d6f6fa" providerId="LiveId" clId="{E2B441BA-6953-49A3-B3C2-2079C1D29AAE}" dt="2025-12-30T10:29:47.788" v="1262" actId="20577"/>
          <ac:spMkLst>
            <pc:docMk/>
            <pc:sldMk cId="3263483660" sldId="297"/>
            <ac:spMk id="9" creationId="{BA62D03C-D811-CEE0-CE29-FBCC007D56B7}"/>
          </ac:spMkLst>
        </pc:spChg>
      </pc:sldChg>
      <pc:sldChg chg="modSp del mod">
        <pc:chgData name="salsabil alluhayb" userId="0b1ff85d90d6f6fa" providerId="LiveId" clId="{E2B441BA-6953-49A3-B3C2-2079C1D29AAE}" dt="2025-12-30T10:37:39.551" v="1492" actId="47"/>
        <pc:sldMkLst>
          <pc:docMk/>
          <pc:sldMk cId="1881203955" sldId="298"/>
        </pc:sldMkLst>
        <pc:spChg chg="mod">
          <ac:chgData name="salsabil alluhayb" userId="0b1ff85d90d6f6fa" providerId="LiveId" clId="{E2B441BA-6953-49A3-B3C2-2079C1D29AAE}" dt="2025-12-30T10:31:31.938" v="1358" actId="20577"/>
          <ac:spMkLst>
            <pc:docMk/>
            <pc:sldMk cId="1881203955" sldId="298"/>
            <ac:spMk id="2" creationId="{BB3CA483-320D-5A0C-D1ED-7570CE24341A}"/>
          </ac:spMkLst>
        </pc:spChg>
        <pc:spChg chg="mod">
          <ac:chgData name="salsabil alluhayb" userId="0b1ff85d90d6f6fa" providerId="LiveId" clId="{E2B441BA-6953-49A3-B3C2-2079C1D29AAE}" dt="2025-12-30T10:30:13.836" v="1269" actId="20577"/>
          <ac:spMkLst>
            <pc:docMk/>
            <pc:sldMk cId="1881203955" sldId="298"/>
            <ac:spMk id="9" creationId="{CE05452C-061A-8C14-4B59-BD600DF6915B}"/>
          </ac:spMkLst>
        </pc:spChg>
      </pc:sldChg>
      <pc:sldChg chg="modSp del mod">
        <pc:chgData name="salsabil alluhayb" userId="0b1ff85d90d6f6fa" providerId="LiveId" clId="{E2B441BA-6953-49A3-B3C2-2079C1D29AAE}" dt="2025-12-30T10:37:40.304" v="1493" actId="47"/>
        <pc:sldMkLst>
          <pc:docMk/>
          <pc:sldMk cId="2865609280" sldId="299"/>
        </pc:sldMkLst>
        <pc:spChg chg="mod">
          <ac:chgData name="salsabil alluhayb" userId="0b1ff85d90d6f6fa" providerId="LiveId" clId="{E2B441BA-6953-49A3-B3C2-2079C1D29AAE}" dt="2025-12-30T10:33:01.331" v="1448" actId="20577"/>
          <ac:spMkLst>
            <pc:docMk/>
            <pc:sldMk cId="2865609280" sldId="299"/>
            <ac:spMk id="2" creationId="{A11F03A8-1B5C-BCA5-776C-959F39E46F8D}"/>
          </ac:spMkLst>
        </pc:spChg>
        <pc:spChg chg="mod">
          <ac:chgData name="salsabil alluhayb" userId="0b1ff85d90d6f6fa" providerId="LiveId" clId="{E2B441BA-6953-49A3-B3C2-2079C1D29AAE}" dt="2025-12-30T10:33:10.448" v="1454" actId="20577"/>
          <ac:spMkLst>
            <pc:docMk/>
            <pc:sldMk cId="2865609280" sldId="299"/>
            <ac:spMk id="9" creationId="{FF1F53CC-1092-3974-DE00-DCD5C33BC2CB}"/>
          </ac:spMkLst>
        </pc:spChg>
      </pc:sldChg>
      <pc:sldChg chg="del">
        <pc:chgData name="salsabil alluhayb" userId="0b1ff85d90d6f6fa" providerId="LiveId" clId="{E2B441BA-6953-49A3-B3C2-2079C1D29AAE}" dt="2025-12-30T10:03:22.907" v="718" actId="2696"/>
        <pc:sldMkLst>
          <pc:docMk/>
          <pc:sldMk cId="4127575361"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12/30/2025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dirty="0">
                <a:latin typeface="Dubai" panose="020B0503030403030204" pitchFamily="34" charset="-78"/>
                <a:cs typeface="Dubai" panose="020B0503030403030204" pitchFamily="34" charset="-78"/>
              </a:rPr>
              <a:t>اللغة الإنجليزية المستوى الثاني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733075"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rtl="1"/>
            <a:r>
              <a:rPr lang="ar-SA" sz="2400" b="0" dirty="0">
                <a:latin typeface="Dubai" panose="020B0503030403030204" pitchFamily="34" charset="-78"/>
                <a:ea typeface="+mn-ea"/>
                <a:cs typeface="Dubai" panose="020B0503030403030204" pitchFamily="34" charset="-78"/>
              </a:rPr>
              <a:t>مقدمة:</a:t>
            </a:r>
            <a:br>
              <a:rPr lang="en-US"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تهدف هذه الدورة إلى تطوير مهارات اللغة الإنجليزية لدى المتدربين من خلال البناء على المعارف الأساسية المكتسبة في المستوى الأول. تركز الدورة على توسيع المفردات وتحسين استخدام القواعد وتطوير مهارات التواصل في مواقف أكثر تنوعًا. تعتمد على أسلوب تدريبي تفاعلي يعزز الفهم والتطبيق العملي للغة.</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334536" y="1794375"/>
            <a:ext cx="9424904"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829147"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استخدام مفردات أوسع للتعبير عن الاحتياجات والآراء والمواقف المختلفة.</a:t>
              </a: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003611" y="2523064"/>
            <a:ext cx="9755918"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48092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تطبيق القواعد اللغوية الأساسية والمتوسطة في تكوين الجمل بشكل صحيح.</a:t>
              </a: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672683" y="3308778"/>
            <a:ext cx="9571514"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فهم محادثات ونصوص قصيرة إلى متوسطة المستوى.</a:t>
              </a: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2185639" y="4067253"/>
            <a:ext cx="9465986" cy="682155"/>
            <a:chOff x="1969158" y="3065831"/>
            <a:chExt cx="7118821" cy="682155"/>
          </a:xfrm>
          <a:noFill/>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969158" y="3072444"/>
              <a:ext cx="7118821" cy="675542"/>
            </a:xfrm>
            <a:prstGeom prst="roundRect">
              <a:avLst>
                <a:gd name="adj" fmla="val 10000"/>
              </a:avLst>
            </a:prstGeom>
            <a:grpFill/>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2474295" y="3065831"/>
              <a:ext cx="6108546" cy="635970"/>
            </a:xfrm>
            <a:prstGeom prst="rect">
              <a:avLst/>
            </a:prstGeom>
            <a:grp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المشاركة في محادثات بسيطة ممتدة بثقة أكبر.</a:t>
              </a: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2857327" y="4852967"/>
            <a:ext cx="9156882"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كتابة فقرات قصيرة ورسائل بسيطة باستخدام تراكيب لغوية صحيحة.</a:t>
              </a: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اللغة الإنجليزية المستوى الثاني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175776"/>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 مراجعة وتطوير أساسيات المستوى الأول</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مفهوم الوحدة: </a:t>
            </a: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تهدف هذه الوحدة إلى مراجعة المهارات الأساسية التي اكتسبها المتدرب في المستوى الأول مع التركيز على تحسين الدقة والطلاقة. تعمل على تصحيح الأخطاء الشائعة في النطق واستخدام القواعد. تمهّد هذه الوحدة للانتقال السلس إلى محتوى أكثر تقدّمًا.</a:t>
            </a:r>
          </a:p>
          <a:p>
            <a:pPr algn="just" rtl="1">
              <a:lnSpc>
                <a:spcPct val="115000"/>
              </a:lnSpc>
              <a:spcAft>
                <a:spcPts val="800"/>
              </a:spcAft>
            </a:pPr>
            <a:endParaRPr lang="ar-SA" sz="2000" dirty="0">
              <a:solidFill>
                <a:schemeClr val="lt1"/>
              </a:solidFill>
              <a:latin typeface="Dubai" panose="020B0503030403030204" pitchFamily="34" charset="-78"/>
              <a:cs typeface="Dubai" panose="020B0503030403030204" pitchFamily="34" charset="-78"/>
            </a:endParaRP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أقسام الوحدة:</a:t>
            </a:r>
          </a:p>
          <a:p>
            <a:pPr lvl="0"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مراجعة الحروف والأصوات والنطق               - مراجعة المفردات الأساسية</a:t>
            </a:r>
          </a:p>
          <a:p>
            <a:pPr lvl="0"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تكوين الجملة البسيطة                                 - تصحيح الأخطاء الشائعة</a:t>
            </a:r>
          </a:p>
          <a:p>
            <a:pPr lvl="0"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أنشطة تطبيقية وتمارين تفاعلية</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اللغة الإنجليزية المستوى الثاني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411738"/>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الثانية: توسيع المفردات والتعبيرات اليومية.</a:t>
            </a:r>
          </a:p>
          <a:p>
            <a:pPr lvl="0" algn="r" rtl="1">
              <a:lnSpc>
                <a:spcPct val="115000"/>
              </a:lnSpc>
            </a:pPr>
            <a:endParaRPr lang="ar-SA" sz="2000" dirty="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مفهوم الوحدة:</a:t>
            </a: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تركز هذه الوحدة على إثراء حصيلة المتدرب اللغوية من خلال مفردات وتعبيرات أكثر تنوعًا. تساعد المتدرب على التعبير عن أفكاره واحتياجاته بشكل أوضح. تعزز استخدام المفردات في مواقف الحياة اليومية والعملية.</a:t>
            </a:r>
          </a:p>
          <a:p>
            <a:pPr algn="just" rtl="1">
              <a:lnSpc>
                <a:spcPct val="115000"/>
              </a:lnSpc>
              <a:spcAft>
                <a:spcPts val="800"/>
              </a:spcAft>
            </a:pPr>
            <a:endParaRPr lang="ar-SA"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أقسام الوحدة: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مفردات العمل والحياة العامة               - التعبير عن الوقت والروتين اليومي</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الصفات والوصف                                 - التعبيرات الشائعة في المحادثات</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تدريبات تطبيقية على المفردات</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اللغة الإنجليزية المستوى الثاني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993228" y="667434"/>
            <a:ext cx="7633434" cy="5262979"/>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الثالثة:  القواعد اللغوية المتوسطة.</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مفهوم الوحدة:</a:t>
            </a: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تهدف هذه الوحدة إلى تطوير فهم المتدرب للقواعد اللغوية المتوسطة المستخدمة في التواصل اليومي. تركز على استخدام الأزمنة والتراكيب بشكل صحيح. تساعد على تحسين دقة الجمل الشفهية والكتابية.</a:t>
            </a:r>
          </a:p>
          <a:p>
            <a:pPr algn="just" rtl="1">
              <a:lnSpc>
                <a:spcPct val="115000"/>
              </a:lnSpc>
              <a:spcAft>
                <a:spcPts val="800"/>
              </a:spcAft>
            </a:pPr>
            <a:endParaRPr lang="ar-SA"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أقسام الوحدة:</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الزمن الحاضر البسيط والمستمر                         - الزمن الماضي البسيط</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أدوات الربط                                                       - الصفات والظروف</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 تمارين تطبيقية على القواعد</a:t>
            </a:r>
          </a:p>
        </p:txBody>
      </p:sp>
    </p:spTree>
    <p:extLst>
      <p:ext uri="{BB962C8B-B14F-4D97-AF65-F5344CB8AC3E}">
        <p14:creationId xmlns:p14="http://schemas.microsoft.com/office/powerpoint/2010/main" val="409302713"/>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15087</TotalTime>
  <Words>477</Words>
  <Application>Microsoft Office PowerPoint</Application>
  <PresentationFormat>شاشة عريضة</PresentationFormat>
  <Paragraphs>72</Paragraphs>
  <Slides>7</Slides>
  <Notes>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اللغة الإنجليزية المستوى الثاني</vt:lpstr>
      <vt:lpstr>مقدمة: تهدف هذه الدورة إلى تطوير مهارات اللغة الإنجليزية لدى المتدربين من خلال البناء على المعارف الأساسية المكتسبة في المستوى الأول. تركز الدورة على توسيع المفردات وتحسين استخدام القواعد وتطوير مهارات التواصل في مواقف أكثر تنوعًا. تعتمد على أسلوب تدريبي تفاعلي يعزز الفهم والتطبيق العملي للغة. </vt:lpstr>
      <vt:lpstr>الأهداف التدريبية:  </vt:lpstr>
      <vt:lpstr>عرض تقديمي في PowerPoint</vt:lpstr>
      <vt:lpstr>اللغة الإنجليزية المستوى الثاني</vt:lpstr>
      <vt:lpstr>اللغة الإنجليزية المستوى الثاني</vt:lpstr>
      <vt:lpstr>اللغة الإنجليزية المستوى الثاني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63</cp:revision>
  <dcterms:created xsi:type="dcterms:W3CDTF">2022-02-02T10:42:00Z</dcterms:created>
  <dcterms:modified xsi:type="dcterms:W3CDTF">2025-12-30T10:37:45Z</dcterms:modified>
</cp:coreProperties>
</file>